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sldIdLst>
    <p:sldId id="256" r:id="rId5"/>
    <p:sldId id="257" r:id="rId6"/>
    <p:sldId id="258" r:id="rId7"/>
    <p:sldId id="264" r:id="rId8"/>
    <p:sldId id="265" r:id="rId9"/>
    <p:sldId id="266" r:id="rId10"/>
    <p:sldId id="267" r:id="rId11"/>
    <p:sldId id="283" r:id="rId12"/>
    <p:sldId id="304" r:id="rId13"/>
    <p:sldId id="305" r:id="rId14"/>
    <p:sldId id="299" r:id="rId15"/>
    <p:sldId id="303" r:id="rId16"/>
    <p:sldId id="306" r:id="rId17"/>
    <p:sldId id="307" r:id="rId18"/>
    <p:sldId id="308" r:id="rId19"/>
    <p:sldId id="279" r:id="rId20"/>
    <p:sldId id="26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E79"/>
    <a:srgbClr val="15142A"/>
    <a:srgbClr val="FAED3B"/>
    <a:srgbClr val="70AD47"/>
    <a:srgbClr val="A7FDFF"/>
    <a:srgbClr val="3CDFE6"/>
    <a:srgbClr val="0C0D0E"/>
    <a:srgbClr val="ED7D31"/>
    <a:srgbClr val="C55A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6" autoAdjust="0"/>
    <p:restoredTop sz="94249" autoAdjust="0"/>
  </p:normalViewPr>
  <p:slideViewPr>
    <p:cSldViewPr snapToGrid="0">
      <p:cViewPr varScale="1">
        <p:scale>
          <a:sx n="64" d="100"/>
          <a:sy n="64" d="100"/>
        </p:scale>
        <p:origin x="117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ễn Hữu Hải" userId="4a6da974-f449-4aa0-9d53-db908b240204" providerId="ADAL" clId="{9970A24F-2DC1-4BF4-B67E-933C32DE0E40}"/>
    <pc:docChg chg="undo custSel modSld">
      <pc:chgData name="Nguyễn Hữu Hải" userId="4a6da974-f449-4aa0-9d53-db908b240204" providerId="ADAL" clId="{9970A24F-2DC1-4BF4-B67E-933C32DE0E40}" dt="2022-06-19T14:46:56.504" v="540" actId="20577"/>
      <pc:docMkLst>
        <pc:docMk/>
      </pc:docMkLst>
      <pc:sldChg chg="modSp mod">
        <pc:chgData name="Nguyễn Hữu Hải" userId="4a6da974-f449-4aa0-9d53-db908b240204" providerId="ADAL" clId="{9970A24F-2DC1-4BF4-B67E-933C32DE0E40}" dt="2022-06-19T14:04:45.417" v="485" actId="14100"/>
        <pc:sldMkLst>
          <pc:docMk/>
          <pc:sldMk cId="2490499145" sldId="257"/>
        </pc:sldMkLst>
        <pc:spChg chg="mod">
          <ac:chgData name="Nguyễn Hữu Hải" userId="4a6da974-f449-4aa0-9d53-db908b240204" providerId="ADAL" clId="{9970A24F-2DC1-4BF4-B67E-933C32DE0E40}" dt="2022-06-19T11:23:58.639" v="41" actId="2711"/>
          <ac:spMkLst>
            <pc:docMk/>
            <pc:sldMk cId="2490499145" sldId="257"/>
            <ac:spMk id="2" creationId="{10742257-3980-4551-868A-26DC3CB821EE}"/>
          </ac:spMkLst>
        </pc:spChg>
        <pc:spChg chg="mod">
          <ac:chgData name="Nguyễn Hữu Hải" userId="4a6da974-f449-4aa0-9d53-db908b240204" providerId="ADAL" clId="{9970A24F-2DC1-4BF4-B67E-933C32DE0E40}" dt="2022-06-19T14:04:45.417" v="485" actId="14100"/>
          <ac:spMkLst>
            <pc:docMk/>
            <pc:sldMk cId="2490499145" sldId="257"/>
            <ac:spMk id="5" creationId="{00000000-0000-0000-0000-000000000000}"/>
          </ac:spMkLst>
        </pc:spChg>
        <pc:spChg chg="mod">
          <ac:chgData name="Nguyễn Hữu Hải" userId="4a6da974-f449-4aa0-9d53-db908b240204" providerId="ADAL" clId="{9970A24F-2DC1-4BF4-B67E-933C32DE0E40}" dt="2022-06-19T11:23:58.639" v="41" actId="2711"/>
          <ac:spMkLst>
            <pc:docMk/>
            <pc:sldMk cId="2490499145" sldId="257"/>
            <ac:spMk id="20" creationId="{F0B9D66F-5601-40B8-86B8-4B94AB7C2B0B}"/>
          </ac:spMkLst>
        </pc:spChg>
        <pc:spChg chg="mod">
          <ac:chgData name="Nguyễn Hữu Hải" userId="4a6da974-f449-4aa0-9d53-db908b240204" providerId="ADAL" clId="{9970A24F-2DC1-4BF4-B67E-933C32DE0E40}" dt="2022-06-19T11:23:58.639" v="41" actId="2711"/>
          <ac:spMkLst>
            <pc:docMk/>
            <pc:sldMk cId="2490499145" sldId="257"/>
            <ac:spMk id="27" creationId="{EA5BD8AB-C5E3-48B8-8244-650D432A9D70}"/>
          </ac:spMkLst>
        </pc:spChg>
        <pc:spChg chg="mod">
          <ac:chgData name="Nguyễn Hữu Hải" userId="4a6da974-f449-4aa0-9d53-db908b240204" providerId="ADAL" clId="{9970A24F-2DC1-4BF4-B67E-933C32DE0E40}" dt="2022-06-19T11:23:58.639" v="41" actId="2711"/>
          <ac:spMkLst>
            <pc:docMk/>
            <pc:sldMk cId="2490499145" sldId="257"/>
            <ac:spMk id="28" creationId="{FA2DC627-8030-44BB-AF58-DA2E1D7FE52E}"/>
          </ac:spMkLst>
        </pc:spChg>
        <pc:spChg chg="mod">
          <ac:chgData name="Nguyễn Hữu Hải" userId="4a6da974-f449-4aa0-9d53-db908b240204" providerId="ADAL" clId="{9970A24F-2DC1-4BF4-B67E-933C32DE0E40}" dt="2022-06-19T11:23:58.639" v="41" actId="2711"/>
          <ac:spMkLst>
            <pc:docMk/>
            <pc:sldMk cId="2490499145" sldId="257"/>
            <ac:spMk id="29" creationId="{C7E7C356-12CC-418B-92DE-C3D776E2F383}"/>
          </ac:spMkLst>
        </pc:spChg>
        <pc:spChg chg="mod">
          <ac:chgData name="Nguyễn Hữu Hải" userId="4a6da974-f449-4aa0-9d53-db908b240204" providerId="ADAL" clId="{9970A24F-2DC1-4BF4-B67E-933C32DE0E40}" dt="2022-06-19T11:23:58.639" v="41" actId="2711"/>
          <ac:spMkLst>
            <pc:docMk/>
            <pc:sldMk cId="2490499145" sldId="257"/>
            <ac:spMk id="30" creationId="{0E126EC2-82B8-4C28-8457-E91069573314}"/>
          </ac:spMkLst>
        </pc:spChg>
        <pc:spChg chg="mod">
          <ac:chgData name="Nguyễn Hữu Hải" userId="4a6da974-f449-4aa0-9d53-db908b240204" providerId="ADAL" clId="{9970A24F-2DC1-4BF4-B67E-933C32DE0E40}" dt="2022-06-19T11:23:58.639" v="41" actId="2711"/>
          <ac:spMkLst>
            <pc:docMk/>
            <pc:sldMk cId="2490499145" sldId="257"/>
            <ac:spMk id="31" creationId="{3612BE79-8E59-4846-9676-1838738481B9}"/>
          </ac:spMkLst>
        </pc:spChg>
        <pc:spChg chg="mod">
          <ac:chgData name="Nguyễn Hữu Hải" userId="4a6da974-f449-4aa0-9d53-db908b240204" providerId="ADAL" clId="{9970A24F-2DC1-4BF4-B67E-933C32DE0E40}" dt="2022-06-19T11:23:58.639" v="41" actId="2711"/>
          <ac:spMkLst>
            <pc:docMk/>
            <pc:sldMk cId="2490499145" sldId="257"/>
            <ac:spMk id="35" creationId="{4D3CFCA8-27ED-41FB-92A9-BA8CC0500364}"/>
          </ac:spMkLst>
        </pc:spChg>
      </pc:sldChg>
      <pc:sldChg chg="modSp mod">
        <pc:chgData name="Nguyễn Hữu Hải" userId="4a6da974-f449-4aa0-9d53-db908b240204" providerId="ADAL" clId="{9970A24F-2DC1-4BF4-B67E-933C32DE0E40}" dt="2022-06-19T11:22:04.024" v="17" actId="1076"/>
        <pc:sldMkLst>
          <pc:docMk/>
          <pc:sldMk cId="2228991210" sldId="258"/>
        </pc:sldMkLst>
        <pc:spChg chg="mod">
          <ac:chgData name="Nguyễn Hữu Hải" userId="4a6da974-f449-4aa0-9d53-db908b240204" providerId="ADAL" clId="{9970A24F-2DC1-4BF4-B67E-933C32DE0E40}" dt="2022-06-19T11:22:04.024" v="17" actId="1076"/>
          <ac:spMkLst>
            <pc:docMk/>
            <pc:sldMk cId="2228991210" sldId="258"/>
            <ac:spMk id="3" creationId="{00000000-0000-0000-0000-000000000000}"/>
          </ac:spMkLst>
        </pc:spChg>
      </pc:sldChg>
      <pc:sldChg chg="delSp modSp mod">
        <pc:chgData name="Nguyễn Hữu Hải" userId="4a6da974-f449-4aa0-9d53-db908b240204" providerId="ADAL" clId="{9970A24F-2DC1-4BF4-B67E-933C32DE0E40}" dt="2022-06-19T14:05:19.149" v="491" actId="1036"/>
        <pc:sldMkLst>
          <pc:docMk/>
          <pc:sldMk cId="228415006" sldId="264"/>
        </pc:sldMkLst>
        <pc:spChg chg="mod">
          <ac:chgData name="Nguyễn Hữu Hải" userId="4a6da974-f449-4aa0-9d53-db908b240204" providerId="ADAL" clId="{9970A24F-2DC1-4BF4-B67E-933C32DE0E40}" dt="2022-06-19T11:24:36.051" v="49" actId="552"/>
          <ac:spMkLst>
            <pc:docMk/>
            <pc:sldMk cId="228415006" sldId="264"/>
            <ac:spMk id="9" creationId="{00000000-0000-0000-0000-000000000000}"/>
          </ac:spMkLst>
        </pc:spChg>
        <pc:spChg chg="mod">
          <ac:chgData name="Nguyễn Hữu Hải" userId="4a6da974-f449-4aa0-9d53-db908b240204" providerId="ADAL" clId="{9970A24F-2DC1-4BF4-B67E-933C32DE0E40}" dt="2022-06-19T14:05:15.660" v="488" actId="20577"/>
          <ac:spMkLst>
            <pc:docMk/>
            <pc:sldMk cId="228415006" sldId="264"/>
            <ac:spMk id="14" creationId="{00000000-0000-0000-0000-000000000000}"/>
          </ac:spMkLst>
        </pc:spChg>
        <pc:grpChg chg="del">
          <ac:chgData name="Nguyễn Hữu Hải" userId="4a6da974-f449-4aa0-9d53-db908b240204" providerId="ADAL" clId="{9970A24F-2DC1-4BF4-B67E-933C32DE0E40}" dt="2022-06-19T11:23:07.063" v="30" actId="478"/>
          <ac:grpSpMkLst>
            <pc:docMk/>
            <pc:sldMk cId="228415006" sldId="264"/>
            <ac:grpSpMk id="10" creationId="{D4EF09CF-3362-453A-9463-F6669A9D3E01}"/>
          </ac:grpSpMkLst>
        </pc:grpChg>
        <pc:graphicFrameChg chg="mod">
          <ac:chgData name="Nguyễn Hữu Hải" userId="4a6da974-f449-4aa0-9d53-db908b240204" providerId="ADAL" clId="{9970A24F-2DC1-4BF4-B67E-933C32DE0E40}" dt="2022-06-19T14:05:19.149" v="491" actId="1036"/>
          <ac:graphicFrameMkLst>
            <pc:docMk/>
            <pc:sldMk cId="228415006" sldId="264"/>
            <ac:graphicFrameMk id="3" creationId="{00000000-0000-0000-0000-000000000000}"/>
          </ac:graphicFrameMkLst>
        </pc:graphicFrameChg>
        <pc:picChg chg="del">
          <ac:chgData name="Nguyễn Hữu Hải" userId="4a6da974-f449-4aa0-9d53-db908b240204" providerId="ADAL" clId="{9970A24F-2DC1-4BF4-B67E-933C32DE0E40}" dt="2022-06-19T11:22:13.330" v="18" actId="478"/>
          <ac:picMkLst>
            <pc:docMk/>
            <pc:sldMk cId="228415006" sldId="264"/>
            <ac:picMk id="2" creationId="{83F1A94D-48D5-4D73-BDAA-9118478F5E60}"/>
          </ac:picMkLst>
        </pc:picChg>
      </pc:sldChg>
      <pc:sldChg chg="modSp mod">
        <pc:chgData name="Nguyễn Hữu Hải" userId="4a6da974-f449-4aa0-9d53-db908b240204" providerId="ADAL" clId="{9970A24F-2DC1-4BF4-B67E-933C32DE0E40}" dt="2022-06-19T11:24:10.643" v="48" actId="14100"/>
        <pc:sldMkLst>
          <pc:docMk/>
          <pc:sldMk cId="1852693985" sldId="265"/>
        </pc:sldMkLst>
        <pc:spChg chg="mod">
          <ac:chgData name="Nguyễn Hữu Hải" userId="4a6da974-f449-4aa0-9d53-db908b240204" providerId="ADAL" clId="{9970A24F-2DC1-4BF4-B67E-933C32DE0E40}" dt="2022-06-19T11:24:10.643" v="48" actId="14100"/>
          <ac:spMkLst>
            <pc:docMk/>
            <pc:sldMk cId="1852693985" sldId="265"/>
            <ac:spMk id="3" creationId="{00000000-0000-0000-0000-000000000000}"/>
          </ac:spMkLst>
        </pc:spChg>
      </pc:sldChg>
      <pc:sldChg chg="delSp modSp mod">
        <pc:chgData name="Nguyễn Hữu Hải" userId="4a6da974-f449-4aa0-9d53-db908b240204" providerId="ADAL" clId="{9970A24F-2DC1-4BF4-B67E-933C32DE0E40}" dt="2022-06-19T14:46:56.504" v="540" actId="20577"/>
        <pc:sldMkLst>
          <pc:docMk/>
          <pc:sldMk cId="4116138629" sldId="266"/>
        </pc:sldMkLst>
        <pc:spChg chg="mod">
          <ac:chgData name="Nguyễn Hữu Hải" userId="4a6da974-f449-4aa0-9d53-db908b240204" providerId="ADAL" clId="{9970A24F-2DC1-4BF4-B67E-933C32DE0E40}" dt="2022-06-19T11:25:04.962" v="56" actId="123"/>
          <ac:spMkLst>
            <pc:docMk/>
            <pc:sldMk cId="4116138629" sldId="266"/>
            <ac:spMk id="2" creationId="{00000000-0000-0000-0000-000000000000}"/>
          </ac:spMkLst>
        </pc:spChg>
        <pc:spChg chg="mod">
          <ac:chgData name="Nguyễn Hữu Hải" userId="4a6da974-f449-4aa0-9d53-db908b240204" providerId="ADAL" clId="{9970A24F-2DC1-4BF4-B67E-933C32DE0E40}" dt="2022-06-19T14:46:56.504" v="540" actId="20577"/>
          <ac:spMkLst>
            <pc:docMk/>
            <pc:sldMk cId="4116138629" sldId="266"/>
            <ac:spMk id="3" creationId="{00000000-0000-0000-0000-000000000000}"/>
          </ac:spMkLst>
        </pc:spChg>
        <pc:grpChg chg="del">
          <ac:chgData name="Nguyễn Hữu Hải" userId="4a6da974-f449-4aa0-9d53-db908b240204" providerId="ADAL" clId="{9970A24F-2DC1-4BF4-B67E-933C32DE0E40}" dt="2022-06-19T11:24:40.847" v="50" actId="478"/>
          <ac:grpSpMkLst>
            <pc:docMk/>
            <pc:sldMk cId="4116138629" sldId="266"/>
            <ac:grpSpMk id="10" creationId="{D4EF09CF-3362-453A-9463-F6669A9D3E01}"/>
          </ac:grpSpMkLst>
        </pc:grpChg>
        <pc:graphicFrameChg chg="mod">
          <ac:chgData name="Nguyễn Hữu Hải" userId="4a6da974-f449-4aa0-9d53-db908b240204" providerId="ADAL" clId="{9970A24F-2DC1-4BF4-B67E-933C32DE0E40}" dt="2022-06-19T11:24:47.600" v="52" actId="1076"/>
          <ac:graphicFrameMkLst>
            <pc:docMk/>
            <pc:sldMk cId="4116138629" sldId="266"/>
            <ac:graphicFrameMk id="9" creationId="{00000000-0000-0000-0000-000000000000}"/>
          </ac:graphicFrameMkLst>
        </pc:graphicFrameChg>
      </pc:sldChg>
      <pc:sldChg chg="modSp modAnim">
        <pc:chgData name="Nguyễn Hữu Hải" userId="4a6da974-f449-4aa0-9d53-db908b240204" providerId="ADAL" clId="{9970A24F-2DC1-4BF4-B67E-933C32DE0E40}" dt="2022-06-19T11:26:02.056" v="87" actId="6549"/>
        <pc:sldMkLst>
          <pc:docMk/>
          <pc:sldMk cId="2705090147" sldId="267"/>
        </pc:sldMkLst>
        <pc:spChg chg="mod">
          <ac:chgData name="Nguyễn Hữu Hải" userId="4a6da974-f449-4aa0-9d53-db908b240204" providerId="ADAL" clId="{9970A24F-2DC1-4BF4-B67E-933C32DE0E40}" dt="2022-06-19T11:26:02.056" v="87" actId="6549"/>
          <ac:spMkLst>
            <pc:docMk/>
            <pc:sldMk cId="2705090147" sldId="267"/>
            <ac:spMk id="3" creationId="{00000000-0000-0000-0000-000000000000}"/>
          </ac:spMkLst>
        </pc:spChg>
      </pc:sldChg>
      <pc:sldChg chg="addSp delSp modSp mod modAnim">
        <pc:chgData name="Nguyễn Hữu Hải" userId="4a6da974-f449-4aa0-9d53-db908b240204" providerId="ADAL" clId="{9970A24F-2DC1-4BF4-B67E-933C32DE0E40}" dt="2022-06-19T11:29:16.349" v="174" actId="1036"/>
        <pc:sldMkLst>
          <pc:docMk/>
          <pc:sldMk cId="4089162016" sldId="268"/>
        </pc:sldMkLst>
        <pc:spChg chg="mod">
          <ac:chgData name="Nguyễn Hữu Hải" userId="4a6da974-f449-4aa0-9d53-db908b240204" providerId="ADAL" clId="{9970A24F-2DC1-4BF4-B67E-933C32DE0E40}" dt="2022-06-19T11:29:16.349" v="174" actId="1036"/>
          <ac:spMkLst>
            <pc:docMk/>
            <pc:sldMk cId="4089162016" sldId="268"/>
            <ac:spMk id="25" creationId="{00000000-0000-0000-0000-000000000000}"/>
          </ac:spMkLst>
        </pc:spChg>
        <pc:spChg chg="add del mod">
          <ac:chgData name="Nguyễn Hữu Hải" userId="4a6da974-f449-4aa0-9d53-db908b240204" providerId="ADAL" clId="{9970A24F-2DC1-4BF4-B67E-933C32DE0E40}" dt="2022-06-19T11:27:07.991" v="109" actId="478"/>
          <ac:spMkLst>
            <pc:docMk/>
            <pc:sldMk cId="4089162016" sldId="268"/>
            <ac:spMk id="42" creationId="{00000000-0000-0000-0000-000000000000}"/>
          </ac:spMkLst>
        </pc:spChg>
        <pc:spChg chg="mod">
          <ac:chgData name="Nguyễn Hữu Hải" userId="4a6da974-f449-4aa0-9d53-db908b240204" providerId="ADAL" clId="{9970A24F-2DC1-4BF4-B67E-933C32DE0E40}" dt="2022-06-19T11:29:13.705" v="172" actId="1036"/>
          <ac:spMkLst>
            <pc:docMk/>
            <pc:sldMk cId="4089162016" sldId="268"/>
            <ac:spMk id="155" creationId="{00000000-0000-0000-0000-000000000000}"/>
          </ac:spMkLst>
        </pc:spChg>
        <pc:graphicFrameChg chg="mod modGraphic">
          <ac:chgData name="Nguyễn Hữu Hải" userId="4a6da974-f449-4aa0-9d53-db908b240204" providerId="ADAL" clId="{9970A24F-2DC1-4BF4-B67E-933C32DE0E40}" dt="2022-06-19T11:29:13.705" v="172" actId="1036"/>
          <ac:graphicFrameMkLst>
            <pc:docMk/>
            <pc:sldMk cId="4089162016" sldId="268"/>
            <ac:graphicFrameMk id="39"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2"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4" creationId="{00000000-0000-0000-0000-000000000000}"/>
          </ac:graphicFrameMkLst>
        </pc:graphicFrameChg>
        <pc:graphicFrameChg chg="mod">
          <ac:chgData name="Nguyễn Hữu Hải" userId="4a6da974-f449-4aa0-9d53-db908b240204" providerId="ADAL" clId="{9970A24F-2DC1-4BF4-B67E-933C32DE0E40}" dt="2022-06-19T11:29:13.705" v="172" actId="1036"/>
          <ac:graphicFrameMkLst>
            <pc:docMk/>
            <pc:sldMk cId="4089162016" sldId="268"/>
            <ac:graphicFrameMk id="157" creationId="{00000000-0000-0000-0000-000000000000}"/>
          </ac:graphicFrameMkLst>
        </pc:graphicFrameChg>
        <pc:picChg chg="add mod">
          <ac:chgData name="Nguyễn Hữu Hải" userId="4a6da974-f449-4aa0-9d53-db908b240204" providerId="ADAL" clId="{9970A24F-2DC1-4BF4-B67E-933C32DE0E40}" dt="2022-06-19T11:27:35.978" v="143" actId="571"/>
          <ac:picMkLst>
            <pc:docMk/>
            <pc:sldMk cId="4089162016" sldId="268"/>
            <ac:picMk id="33" creationId="{F2D6A8DA-296E-45FB-B79A-61BFB3F08C43}"/>
          </ac:picMkLst>
        </pc:picChg>
        <pc:picChg chg="add mod">
          <ac:chgData name="Nguyễn Hữu Hải" userId="4a6da974-f449-4aa0-9d53-db908b240204" providerId="ADAL" clId="{9970A24F-2DC1-4BF4-B67E-933C32DE0E40}" dt="2022-06-19T11:27:35.978" v="143" actId="571"/>
          <ac:picMkLst>
            <pc:docMk/>
            <pc:sldMk cId="4089162016" sldId="268"/>
            <ac:picMk id="34" creationId="{4DA9DE19-3B78-4FF8-A6BC-43E89156C753}"/>
          </ac:picMkLst>
        </pc:picChg>
        <pc:picChg chg="add mod">
          <ac:chgData name="Nguyễn Hữu Hải" userId="4a6da974-f449-4aa0-9d53-db908b240204" providerId="ADAL" clId="{9970A24F-2DC1-4BF4-B67E-933C32DE0E40}" dt="2022-06-19T11:27:35.978" v="143" actId="571"/>
          <ac:picMkLst>
            <pc:docMk/>
            <pc:sldMk cId="4089162016" sldId="268"/>
            <ac:picMk id="35" creationId="{2DE0FD99-DA87-40A3-BBDF-E2C6D911F58F}"/>
          </ac:picMkLst>
        </pc:picChg>
        <pc:picChg chg="add mod">
          <ac:chgData name="Nguyễn Hữu Hải" userId="4a6da974-f449-4aa0-9d53-db908b240204" providerId="ADAL" clId="{9970A24F-2DC1-4BF4-B67E-933C32DE0E40}" dt="2022-06-19T11:27:35.978" v="143" actId="571"/>
          <ac:picMkLst>
            <pc:docMk/>
            <pc:sldMk cId="4089162016" sldId="268"/>
            <ac:picMk id="36" creationId="{A585988F-8A05-41FE-AA1E-670BB7A33A1D}"/>
          </ac:picMkLst>
        </pc:picChg>
        <pc:picChg chg="add mod">
          <ac:chgData name="Nguyễn Hữu Hải" userId="4a6da974-f449-4aa0-9d53-db908b240204" providerId="ADAL" clId="{9970A24F-2DC1-4BF4-B67E-933C32DE0E40}" dt="2022-06-19T11:27:45.130" v="147" actId="571"/>
          <ac:picMkLst>
            <pc:docMk/>
            <pc:sldMk cId="4089162016" sldId="268"/>
            <ac:picMk id="37" creationId="{D2345973-B13B-43D1-8DD5-B9AF4D5F186E}"/>
          </ac:picMkLst>
        </pc:picChg>
        <pc:picChg chg="add mod">
          <ac:chgData name="Nguyễn Hữu Hải" userId="4a6da974-f449-4aa0-9d53-db908b240204" providerId="ADAL" clId="{9970A24F-2DC1-4BF4-B67E-933C32DE0E40}" dt="2022-06-19T11:27:45.130" v="147" actId="571"/>
          <ac:picMkLst>
            <pc:docMk/>
            <pc:sldMk cId="4089162016" sldId="268"/>
            <ac:picMk id="38" creationId="{75608316-895B-4374-855B-AAE6366F17B5}"/>
          </ac:picMkLst>
        </pc:picChg>
        <pc:picChg chg="mod">
          <ac:chgData name="Nguyễn Hữu Hải" userId="4a6da974-f449-4aa0-9d53-db908b240204" providerId="ADAL" clId="{9970A24F-2DC1-4BF4-B67E-933C32DE0E40}" dt="2022-06-19T11:29:13.705" v="172" actId="1036"/>
          <ac:picMkLst>
            <pc:docMk/>
            <pc:sldMk cId="4089162016" sldId="268"/>
            <ac:picMk id="12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7"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2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2"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3"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4"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5"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6"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8"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39"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0"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41" creationId="{00000000-0000-0000-0000-000000000000}"/>
          </ac:picMkLst>
        </pc:picChg>
        <pc:picChg chg="mod">
          <ac:chgData name="Nguyễn Hữu Hải" userId="4a6da974-f449-4aa0-9d53-db908b240204" providerId="ADAL" clId="{9970A24F-2DC1-4BF4-B67E-933C32DE0E40}" dt="2022-06-19T11:29:13.705" v="172" actId="1036"/>
          <ac:picMkLst>
            <pc:docMk/>
            <pc:sldMk cId="4089162016" sldId="268"/>
            <ac:picMk id="156" creationId="{00000000-0000-0000-0000-000000000000}"/>
          </ac:picMkLst>
        </pc:picChg>
        <pc:picChg chg="del">
          <ac:chgData name="Nguyễn Hữu Hải" userId="4a6da974-f449-4aa0-9d53-db908b240204" providerId="ADAL" clId="{9970A24F-2DC1-4BF4-B67E-933C32DE0E40}" dt="2022-06-19T11:28:56.196" v="159" actId="478"/>
          <ac:picMkLst>
            <pc:docMk/>
            <pc:sldMk cId="4089162016" sldId="268"/>
            <ac:picMk id="1026" creationId="{43D80D0E-F9AC-4D0D-9116-29FEC2960A0C}"/>
          </ac:picMkLst>
        </pc:picChg>
      </pc:sldChg>
      <pc:sldChg chg="delSp modSp mod delAnim">
        <pc:chgData name="Nguyễn Hữu Hải" userId="4a6da974-f449-4aa0-9d53-db908b240204" providerId="ADAL" clId="{9970A24F-2DC1-4BF4-B67E-933C32DE0E40}" dt="2022-06-19T11:30:29.533" v="242" actId="2710"/>
        <pc:sldMkLst>
          <pc:docMk/>
          <pc:sldMk cId="53486350" sldId="269"/>
        </pc:sldMkLst>
        <pc:spChg chg="mod">
          <ac:chgData name="Nguyễn Hữu Hải" userId="4a6da974-f449-4aa0-9d53-db908b240204" providerId="ADAL" clId="{9970A24F-2DC1-4BF4-B67E-933C32DE0E40}" dt="2022-06-19T11:30:29.533" v="242" actId="2710"/>
          <ac:spMkLst>
            <pc:docMk/>
            <pc:sldMk cId="53486350" sldId="269"/>
            <ac:spMk id="28" creationId="{00000000-0000-0000-0000-000000000000}"/>
          </ac:spMkLst>
        </pc:spChg>
        <pc:spChg chg="del">
          <ac:chgData name="Nguyễn Hữu Hải" userId="4a6da974-f449-4aa0-9d53-db908b240204" providerId="ADAL" clId="{9970A24F-2DC1-4BF4-B67E-933C32DE0E40}" dt="2022-06-19T11:30:27.135" v="241" actId="478"/>
          <ac:spMkLst>
            <pc:docMk/>
            <pc:sldMk cId="53486350" sldId="269"/>
            <ac:spMk id="31" creationId="{00000000-0000-0000-0000-000000000000}"/>
          </ac:spMkLst>
        </pc:spChg>
        <pc:spChg chg="mod">
          <ac:chgData name="Nguyễn Hữu Hải" userId="4a6da974-f449-4aa0-9d53-db908b240204" providerId="ADAL" clId="{9970A24F-2DC1-4BF4-B67E-933C32DE0E40}" dt="2022-06-19T11:29:41.526" v="197" actId="2710"/>
          <ac:spMkLst>
            <pc:docMk/>
            <pc:sldMk cId="53486350" sldId="269"/>
            <ac:spMk id="41" creationId="{00000000-0000-0000-0000-000000000000}"/>
          </ac:spMkLst>
        </pc:spChg>
        <pc:graphicFrameChg chg="modGraphic">
          <ac:chgData name="Nguyễn Hữu Hải" userId="4a6da974-f449-4aa0-9d53-db908b240204" providerId="ADAL" clId="{9970A24F-2DC1-4BF4-B67E-933C32DE0E40}" dt="2022-06-19T11:29:25.692" v="175" actId="113"/>
          <ac:graphicFrameMkLst>
            <pc:docMk/>
            <pc:sldMk cId="53486350" sldId="269"/>
            <ac:graphicFrameMk id="33" creationId="{00000000-0000-0000-0000-000000000000}"/>
          </ac:graphicFrameMkLst>
        </pc:graphicFrameChg>
      </pc:sldChg>
      <pc:sldChg chg="addSp delSp modSp mod delAnim modAnim">
        <pc:chgData name="Nguyễn Hữu Hải" userId="4a6da974-f449-4aa0-9d53-db908b240204" providerId="ADAL" clId="{9970A24F-2DC1-4BF4-B67E-933C32DE0E40}" dt="2022-06-19T14:14:35.993" v="514" actId="14100"/>
        <pc:sldMkLst>
          <pc:docMk/>
          <pc:sldMk cId="1435190370" sldId="270"/>
        </pc:sldMkLst>
        <pc:spChg chg="mod">
          <ac:chgData name="Nguyễn Hữu Hải" userId="4a6da974-f449-4aa0-9d53-db908b240204" providerId="ADAL" clId="{9970A24F-2DC1-4BF4-B67E-933C32DE0E40}" dt="2022-06-19T14:14:35.993" v="514" actId="14100"/>
          <ac:spMkLst>
            <pc:docMk/>
            <pc:sldMk cId="1435190370" sldId="270"/>
            <ac:spMk id="5" creationId="{00000000-0000-0000-0000-000000000000}"/>
          </ac:spMkLst>
        </pc:spChg>
        <pc:spChg chg="add del mod">
          <ac:chgData name="Nguyễn Hữu Hải" userId="4a6da974-f449-4aa0-9d53-db908b240204" providerId="ADAL" clId="{9970A24F-2DC1-4BF4-B67E-933C32DE0E40}" dt="2022-06-19T11:30:10.963" v="204"/>
          <ac:spMkLst>
            <pc:docMk/>
            <pc:sldMk cId="1435190370" sldId="270"/>
            <ac:spMk id="8" creationId="{43D78E10-DACB-493A-86CE-B7E503B8440D}"/>
          </ac:spMkLst>
        </pc:spChg>
        <pc:spChg chg="add del mod">
          <ac:chgData name="Nguyễn Hữu Hải" userId="4a6da974-f449-4aa0-9d53-db908b240204" providerId="ADAL" clId="{9970A24F-2DC1-4BF4-B67E-933C32DE0E40}" dt="2022-06-19T11:30:10.963" v="204"/>
          <ac:spMkLst>
            <pc:docMk/>
            <pc:sldMk cId="1435190370" sldId="270"/>
            <ac:spMk id="9" creationId="{9E2CDF7D-CD27-4693-BCC9-6BA7389EE28C}"/>
          </ac:spMkLst>
        </pc:spChg>
        <pc:spChg chg="add del mod">
          <ac:chgData name="Nguyễn Hữu Hải" userId="4a6da974-f449-4aa0-9d53-db908b240204" providerId="ADAL" clId="{9970A24F-2DC1-4BF4-B67E-933C32DE0E40}" dt="2022-06-19T11:31:20.256" v="293" actId="478"/>
          <ac:spMkLst>
            <pc:docMk/>
            <pc:sldMk cId="1435190370" sldId="270"/>
            <ac:spMk id="13" creationId="{DDA4A7F0-98A6-4227-B009-322B08DC1905}"/>
          </ac:spMkLst>
        </pc:spChg>
        <pc:spChg chg="add del mod">
          <ac:chgData name="Nguyễn Hữu Hải" userId="4a6da974-f449-4aa0-9d53-db908b240204" providerId="ADAL" clId="{9970A24F-2DC1-4BF4-B67E-933C32DE0E40}" dt="2022-06-19T11:31:19.567" v="292" actId="478"/>
          <ac:spMkLst>
            <pc:docMk/>
            <pc:sldMk cId="1435190370" sldId="270"/>
            <ac:spMk id="14" creationId="{48E0D4DB-0C87-4936-9F92-DE61D49CCC88}"/>
          </ac:spMkLst>
        </pc:spChg>
        <pc:spChg chg="add mod">
          <ac:chgData name="Nguyễn Hữu Hải" userId="4a6da974-f449-4aa0-9d53-db908b240204" providerId="ADAL" clId="{9970A24F-2DC1-4BF4-B67E-933C32DE0E40}" dt="2022-06-19T11:31:26.230" v="312" actId="1036"/>
          <ac:spMkLst>
            <pc:docMk/>
            <pc:sldMk cId="1435190370" sldId="270"/>
            <ac:spMk id="15" creationId="{AC635D90-D623-4719-9F16-64E635112215}"/>
          </ac:spMkLst>
        </pc:spChg>
        <pc:spChg chg="add mod">
          <ac:chgData name="Nguyễn Hữu Hải" userId="4a6da974-f449-4aa0-9d53-db908b240204" providerId="ADAL" clId="{9970A24F-2DC1-4BF4-B67E-933C32DE0E40}" dt="2022-06-19T11:31:26.230" v="312" actId="1036"/>
          <ac:spMkLst>
            <pc:docMk/>
            <pc:sldMk cId="1435190370" sldId="270"/>
            <ac:spMk id="21" creationId="{3DA1B86C-21B9-4165-9DA9-A633F2E524FD}"/>
          </ac:spMkLst>
        </pc:spChg>
        <pc:spChg chg="add del mod">
          <ac:chgData name="Nguyễn Hữu Hải" userId="4a6da974-f449-4aa0-9d53-db908b240204" providerId="ADAL" clId="{9970A24F-2DC1-4BF4-B67E-933C32DE0E40}" dt="2022-06-19T11:30:39.720" v="243" actId="478"/>
          <ac:spMkLst>
            <pc:docMk/>
            <pc:sldMk cId="1435190370" sldId="270"/>
            <ac:spMk id="22" creationId="{EA9174DB-48E6-4264-AC63-C41CFB2E40BA}"/>
          </ac:spMkLst>
        </pc:spChg>
        <pc:graphicFrameChg chg="add mod">
          <ac:chgData name="Nguyễn Hữu Hải" userId="4a6da974-f449-4aa0-9d53-db908b240204" providerId="ADAL" clId="{9970A24F-2DC1-4BF4-B67E-933C32DE0E40}" dt="2022-06-19T11:31:26.230" v="312" actId="1036"/>
          <ac:graphicFrameMkLst>
            <pc:docMk/>
            <pc:sldMk cId="1435190370" sldId="270"/>
            <ac:graphicFrameMk id="16" creationId="{6551F1AC-E742-464D-BC45-B6D3E42E9DED}"/>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7" creationId="{3F18E66E-EE4B-42D6-A7B6-1F655FE7CD71}"/>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8" creationId="{5BAB994E-8F1E-4550-AF42-36D93E56325B}"/>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19" creationId="{06249B38-265C-445B-8431-9B7F248051BC}"/>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0" creationId="{FC423C08-D614-4E91-B6B0-8E4A1B8AD708}"/>
          </ac:graphicFrameMkLst>
        </pc:graphicFrameChg>
        <pc:graphicFrameChg chg="add mod">
          <ac:chgData name="Nguyễn Hữu Hải" userId="4a6da974-f449-4aa0-9d53-db908b240204" providerId="ADAL" clId="{9970A24F-2DC1-4BF4-B67E-933C32DE0E40}" dt="2022-06-19T11:31:26.230" v="312" actId="1036"/>
          <ac:graphicFrameMkLst>
            <pc:docMk/>
            <pc:sldMk cId="1435190370" sldId="270"/>
            <ac:graphicFrameMk id="23" creationId="{BA5BE02D-F832-493F-A4F3-7C8C0F008FEF}"/>
          </ac:graphicFrameMkLst>
        </pc:graphicFrameChg>
        <pc:picChg chg="del">
          <ac:chgData name="Nguyễn Hữu Hải" userId="4a6da974-f449-4aa0-9d53-db908b240204" providerId="ADAL" clId="{9970A24F-2DC1-4BF4-B67E-933C32DE0E40}" dt="2022-06-19T11:30:07.692" v="201" actId="478"/>
          <ac:picMkLst>
            <pc:docMk/>
            <pc:sldMk cId="1435190370" sldId="270"/>
            <ac:picMk id="28" creationId="{69A6127C-44C4-4935-8488-02212BF0E6BE}"/>
          </ac:picMkLst>
        </pc:picChg>
        <pc:picChg chg="del">
          <ac:chgData name="Nguyễn Hữu Hải" userId="4a6da974-f449-4aa0-9d53-db908b240204" providerId="ADAL" clId="{9970A24F-2DC1-4BF4-B67E-933C32DE0E40}" dt="2022-06-19T11:30:07.092" v="200" actId="478"/>
          <ac:picMkLst>
            <pc:docMk/>
            <pc:sldMk cId="1435190370" sldId="270"/>
            <ac:picMk id="32" creationId="{F21940DF-3AEF-4263-BDC6-04DEDCE8D6A9}"/>
          </ac:picMkLst>
        </pc:picChg>
      </pc:sldChg>
      <pc:sldChg chg="modSp mod">
        <pc:chgData name="Nguyễn Hữu Hải" userId="4a6da974-f449-4aa0-9d53-db908b240204" providerId="ADAL" clId="{9970A24F-2DC1-4BF4-B67E-933C32DE0E40}" dt="2022-06-19T14:23:55.209" v="536" actId="403"/>
        <pc:sldMkLst>
          <pc:docMk/>
          <pc:sldMk cId="1352543492" sldId="271"/>
        </pc:sldMkLst>
        <pc:spChg chg="mod">
          <ac:chgData name="Nguyễn Hữu Hải" userId="4a6da974-f449-4aa0-9d53-db908b240204" providerId="ADAL" clId="{9970A24F-2DC1-4BF4-B67E-933C32DE0E40}" dt="2022-06-19T14:23:55.209" v="536" actId="403"/>
          <ac:spMkLst>
            <pc:docMk/>
            <pc:sldMk cId="1352543492" sldId="271"/>
            <ac:spMk id="6" creationId="{00000000-0000-0000-0000-000000000000}"/>
          </ac:spMkLst>
        </pc:spChg>
        <pc:spChg chg="mod">
          <ac:chgData name="Nguyễn Hữu Hải" userId="4a6da974-f449-4aa0-9d53-db908b240204" providerId="ADAL" clId="{9970A24F-2DC1-4BF4-B67E-933C32DE0E40}" dt="2022-06-19T11:34:35.614" v="379" actId="14100"/>
          <ac:spMkLst>
            <pc:docMk/>
            <pc:sldMk cId="1352543492" sldId="271"/>
            <ac:spMk id="8" creationId="{00000000-0000-0000-0000-000000000000}"/>
          </ac:spMkLst>
        </pc:spChg>
      </pc:sldChg>
      <pc:sldChg chg="modSp mod">
        <pc:chgData name="Nguyễn Hữu Hải" userId="4a6da974-f449-4aa0-9d53-db908b240204" providerId="ADAL" clId="{9970A24F-2DC1-4BF4-B67E-933C32DE0E40}" dt="2022-06-19T11:31:44.759" v="320" actId="1076"/>
        <pc:sldMkLst>
          <pc:docMk/>
          <pc:sldMk cId="2709972271" sldId="283"/>
        </pc:sldMkLst>
        <pc:spChg chg="mod">
          <ac:chgData name="Nguyễn Hữu Hải" userId="4a6da974-f449-4aa0-9d53-db908b240204" providerId="ADAL" clId="{9970A24F-2DC1-4BF4-B67E-933C32DE0E40}" dt="2022-06-19T11:31:43.160" v="319" actId="1036"/>
          <ac:spMkLst>
            <pc:docMk/>
            <pc:sldMk cId="2709972271" sldId="283"/>
            <ac:spMk id="3" creationId="{00000000-0000-0000-0000-000000000000}"/>
          </ac:spMkLst>
        </pc:spChg>
        <pc:spChg chg="mod">
          <ac:chgData name="Nguyễn Hữu Hải" userId="4a6da974-f449-4aa0-9d53-db908b240204" providerId="ADAL" clId="{9970A24F-2DC1-4BF4-B67E-933C32DE0E40}" dt="2022-06-19T11:31:44.759" v="320" actId="1076"/>
          <ac:spMkLst>
            <pc:docMk/>
            <pc:sldMk cId="2709972271" sldId="283"/>
            <ac:spMk id="4" creationId="{00000000-0000-0000-0000-000000000000}"/>
          </ac:spMkLst>
        </pc:spChg>
        <pc:spChg chg="mod">
          <ac:chgData name="Nguyễn Hữu Hải" userId="4a6da974-f449-4aa0-9d53-db908b240204" providerId="ADAL" clId="{9970A24F-2DC1-4BF4-B67E-933C32DE0E40}" dt="2022-06-19T11:31:30.844" v="313" actId="2710"/>
          <ac:spMkLst>
            <pc:docMk/>
            <pc:sldMk cId="2709972271" sldId="283"/>
            <ac:spMk id="13" creationId="{00000000-0000-0000-0000-000000000000}"/>
          </ac:spMkLst>
        </pc:spChg>
      </pc:sldChg>
      <pc:sldChg chg="modSp mod">
        <pc:chgData name="Nguyễn Hữu Hải" userId="4a6da974-f449-4aa0-9d53-db908b240204" providerId="ADAL" clId="{9970A24F-2DC1-4BF4-B67E-933C32DE0E40}" dt="2022-06-19T14:24:35.400" v="539" actId="1037"/>
        <pc:sldMkLst>
          <pc:docMk/>
          <pc:sldMk cId="789878623" sldId="293"/>
        </pc:sldMkLst>
        <pc:spChg chg="mod">
          <ac:chgData name="Nguyễn Hữu Hải" userId="4a6da974-f449-4aa0-9d53-db908b240204" providerId="ADAL" clId="{9970A24F-2DC1-4BF4-B67E-933C32DE0E40}" dt="2022-06-19T14:24:35.400" v="539" actId="1037"/>
          <ac:spMkLst>
            <pc:docMk/>
            <pc:sldMk cId="789878623" sldId="293"/>
            <ac:spMk id="22" creationId="{00000000-0000-0000-0000-000000000000}"/>
          </ac:spMkLst>
        </pc:spChg>
        <pc:graphicFrameChg chg="modGraphic">
          <ac:chgData name="Nguyễn Hữu Hải" userId="4a6da974-f449-4aa0-9d53-db908b240204" providerId="ADAL" clId="{9970A24F-2DC1-4BF4-B67E-933C32DE0E40}" dt="2022-06-19T11:34:46.362" v="383" actId="6549"/>
          <ac:graphicFrameMkLst>
            <pc:docMk/>
            <pc:sldMk cId="789878623" sldId="293"/>
            <ac:graphicFrameMk id="25" creationId="{00000000-0000-0000-0000-000000000000}"/>
          </ac:graphicFrameMkLst>
        </pc:graphicFrameChg>
      </pc:sldChg>
      <pc:sldChg chg="modSp mod">
        <pc:chgData name="Nguyễn Hữu Hải" userId="4a6da974-f449-4aa0-9d53-db908b240204" providerId="ADAL" clId="{9970A24F-2DC1-4BF4-B67E-933C32DE0E40}" dt="2022-06-19T11:34:56.071" v="386" actId="122"/>
        <pc:sldMkLst>
          <pc:docMk/>
          <pc:sldMk cId="1252734406" sldId="294"/>
        </pc:sldMkLst>
        <pc:graphicFrameChg chg="mod modGraphic">
          <ac:chgData name="Nguyễn Hữu Hải" userId="4a6da974-f449-4aa0-9d53-db908b240204" providerId="ADAL" clId="{9970A24F-2DC1-4BF4-B67E-933C32DE0E40}" dt="2022-06-19T11:34:56.071" v="386" actId="122"/>
          <ac:graphicFrameMkLst>
            <pc:docMk/>
            <pc:sldMk cId="1252734406" sldId="294"/>
            <ac:graphicFrameMk id="26" creationId="{00000000-0000-0000-0000-000000000000}"/>
          </ac:graphicFrameMkLst>
        </pc:graphicFrameChg>
      </pc:sldChg>
      <pc:sldChg chg="modSp mod">
        <pc:chgData name="Nguyễn Hữu Hải" userId="4a6da974-f449-4aa0-9d53-db908b240204" providerId="ADAL" clId="{9970A24F-2DC1-4BF4-B67E-933C32DE0E40}" dt="2022-06-19T11:36:51.095" v="465" actId="14100"/>
        <pc:sldMkLst>
          <pc:docMk/>
          <pc:sldMk cId="517683274" sldId="295"/>
        </pc:sldMkLst>
        <pc:spChg chg="mod">
          <ac:chgData name="Nguyễn Hữu Hải" userId="4a6da974-f449-4aa0-9d53-db908b240204" providerId="ADAL" clId="{9970A24F-2DC1-4BF4-B67E-933C32DE0E40}" dt="2022-06-19T11:36:01.971" v="401" actId="207"/>
          <ac:spMkLst>
            <pc:docMk/>
            <pc:sldMk cId="517683274" sldId="295"/>
            <ac:spMk id="3" creationId="{00000000-0000-0000-0000-000000000000}"/>
          </ac:spMkLst>
        </pc:spChg>
        <pc:spChg chg="mod">
          <ac:chgData name="Nguyễn Hữu Hải" userId="4a6da974-f449-4aa0-9d53-db908b240204" providerId="ADAL" clId="{9970A24F-2DC1-4BF4-B67E-933C32DE0E40}" dt="2022-06-19T11:36:01.617" v="400" actId="207"/>
          <ac:spMkLst>
            <pc:docMk/>
            <pc:sldMk cId="517683274" sldId="295"/>
            <ac:spMk id="12" creationId="{00000000-0000-0000-0000-000000000000}"/>
          </ac:spMkLst>
        </pc:spChg>
        <pc:spChg chg="mod">
          <ac:chgData name="Nguyễn Hữu Hải" userId="4a6da974-f449-4aa0-9d53-db908b240204" providerId="ADAL" clId="{9970A24F-2DC1-4BF4-B67E-933C32DE0E40}" dt="2022-06-19T11:36:14.757" v="403" actId="14100"/>
          <ac:spMkLst>
            <pc:docMk/>
            <pc:sldMk cId="517683274" sldId="295"/>
            <ac:spMk id="21" creationId="{00000000-0000-0000-0000-000000000000}"/>
          </ac:spMkLst>
        </pc:spChg>
        <pc:spChg chg="mod">
          <ac:chgData name="Nguyễn Hữu Hải" userId="4a6da974-f449-4aa0-9d53-db908b240204" providerId="ADAL" clId="{9970A24F-2DC1-4BF4-B67E-933C32DE0E40}" dt="2022-06-19T11:36:51.095" v="465" actId="14100"/>
          <ac:spMkLst>
            <pc:docMk/>
            <pc:sldMk cId="517683274" sldId="295"/>
            <ac:spMk id="34" creationId="{00000000-0000-0000-0000-000000000000}"/>
          </ac:spMkLst>
        </pc:spChg>
      </pc:sldChg>
      <pc:sldChg chg="modSp mod">
        <pc:chgData name="Nguyễn Hữu Hải" userId="4a6da974-f449-4aa0-9d53-db908b240204" providerId="ADAL" clId="{9970A24F-2DC1-4BF4-B67E-933C32DE0E40}" dt="2022-06-19T11:37:34.530" v="482" actId="14100"/>
        <pc:sldMkLst>
          <pc:docMk/>
          <pc:sldMk cId="1062057432" sldId="297"/>
        </pc:sldMkLst>
        <pc:spChg chg="mod">
          <ac:chgData name="Nguyễn Hữu Hải" userId="4a6da974-f449-4aa0-9d53-db908b240204" providerId="ADAL" clId="{9970A24F-2DC1-4BF4-B67E-933C32DE0E40}" dt="2022-06-19T11:37:34.530" v="482" actId="14100"/>
          <ac:spMkLst>
            <pc:docMk/>
            <pc:sldMk cId="1062057432" sldId="297"/>
            <ac:spMk id="25" creationId="{00000000-0000-0000-0000-000000000000}"/>
          </ac:spMkLst>
        </pc:spChg>
      </pc:sldChg>
      <pc:sldChg chg="addSp modSp mod modAnim">
        <pc:chgData name="Nguyễn Hữu Hải" userId="4a6da974-f449-4aa0-9d53-db908b240204" providerId="ADAL" clId="{9970A24F-2DC1-4BF4-B67E-933C32DE0E40}" dt="2022-06-19T11:32:55.943" v="337" actId="1076"/>
        <pc:sldMkLst>
          <pc:docMk/>
          <pc:sldMk cId="249993170" sldId="299"/>
        </pc:sldMkLst>
        <pc:spChg chg="mod">
          <ac:chgData name="Nguyễn Hữu Hải" userId="4a6da974-f449-4aa0-9d53-db908b240204" providerId="ADAL" clId="{9970A24F-2DC1-4BF4-B67E-933C32DE0E40}" dt="2022-06-19T11:32:16.176" v="326" actId="14100"/>
          <ac:spMkLst>
            <pc:docMk/>
            <pc:sldMk cId="249993170" sldId="299"/>
            <ac:spMk id="3" creationId="{00000000-0000-0000-0000-000000000000}"/>
          </ac:spMkLst>
        </pc:spChg>
        <pc:graphicFrameChg chg="mod">
          <ac:chgData name="Nguyễn Hữu Hải" userId="4a6da974-f449-4aa0-9d53-db908b240204" providerId="ADAL" clId="{9970A24F-2DC1-4BF4-B67E-933C32DE0E40}" dt="2022-06-19T11:32:33.392" v="331" actId="1076"/>
          <ac:graphicFrameMkLst>
            <pc:docMk/>
            <pc:sldMk cId="249993170" sldId="299"/>
            <ac:graphicFrameMk id="6" creationId="{00000000-0000-0000-0000-000000000000}"/>
          </ac:graphicFrameMkLst>
        </pc:graphicFrameChg>
        <pc:graphicFrameChg chg="mod">
          <ac:chgData name="Nguyễn Hữu Hải" userId="4a6da974-f449-4aa0-9d53-db908b240204" providerId="ADAL" clId="{9970A24F-2DC1-4BF4-B67E-933C32DE0E40}" dt="2022-06-19T11:32:34.952" v="332" actId="1076"/>
          <ac:graphicFrameMkLst>
            <pc:docMk/>
            <pc:sldMk cId="249993170" sldId="299"/>
            <ac:graphicFrameMk id="8" creationId="{00000000-0000-0000-0000-000000000000}"/>
          </ac:graphicFrameMkLst>
        </pc:graphicFrameChg>
        <pc:graphicFrameChg chg="mod">
          <ac:chgData name="Nguyễn Hữu Hải" userId="4a6da974-f449-4aa0-9d53-db908b240204" providerId="ADAL" clId="{9970A24F-2DC1-4BF4-B67E-933C32DE0E40}" dt="2022-06-19T11:32:38.055" v="333" actId="1076"/>
          <ac:graphicFrameMkLst>
            <pc:docMk/>
            <pc:sldMk cId="249993170" sldId="299"/>
            <ac:graphicFrameMk id="9"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3" creationId="{4599F75D-77BE-4F17-AF52-67EA82EFA853}"/>
          </ac:graphicFrameMkLst>
        </pc:graphicFrameChg>
        <pc:graphicFrameChg chg="mod modGraphic">
          <ac:chgData name="Nguyễn Hữu Hải" userId="4a6da974-f449-4aa0-9d53-db908b240204" providerId="ADAL" clId="{9970A24F-2DC1-4BF4-B67E-933C32DE0E40}" dt="2022-06-19T11:32:18.991" v="327" actId="14734"/>
          <ac:graphicFrameMkLst>
            <pc:docMk/>
            <pc:sldMk cId="249993170" sldId="299"/>
            <ac:graphicFrameMk id="14" creationId="{00000000-0000-0000-0000-000000000000}"/>
          </ac:graphicFrameMkLst>
        </pc:graphicFrameChg>
        <pc:graphicFrameChg chg="mod">
          <ac:chgData name="Nguyễn Hữu Hải" userId="4a6da974-f449-4aa0-9d53-db908b240204" providerId="ADAL" clId="{9970A24F-2DC1-4BF4-B67E-933C32DE0E40}" dt="2022-06-19T11:32:45.895" v="334" actId="1076"/>
          <ac:graphicFrameMkLst>
            <pc:docMk/>
            <pc:sldMk cId="249993170" sldId="299"/>
            <ac:graphicFrameMk id="15" creationId="{00000000-0000-0000-0000-000000000000}"/>
          </ac:graphicFrameMkLst>
        </pc:graphicFrameChg>
        <pc:graphicFrameChg chg="mod">
          <ac:chgData name="Nguyễn Hữu Hải" userId="4a6da974-f449-4aa0-9d53-db908b240204" providerId="ADAL" clId="{9970A24F-2DC1-4BF4-B67E-933C32DE0E40}" dt="2022-06-19T11:32:48.391" v="335" actId="1076"/>
          <ac:graphicFrameMkLst>
            <pc:docMk/>
            <pc:sldMk cId="249993170" sldId="299"/>
            <ac:graphicFrameMk id="16" creationId="{00000000-0000-0000-0000-000000000000}"/>
          </ac:graphicFrameMkLst>
        </pc:graphicFrameChg>
        <pc:graphicFrameChg chg="mod">
          <ac:chgData name="Nguyễn Hữu Hải" userId="4a6da974-f449-4aa0-9d53-db908b240204" providerId="ADAL" clId="{9970A24F-2DC1-4BF4-B67E-933C32DE0E40}" dt="2022-06-19T11:32:55.943" v="337" actId="1076"/>
          <ac:graphicFrameMkLst>
            <pc:docMk/>
            <pc:sldMk cId="249993170" sldId="299"/>
            <ac:graphicFrameMk id="17" creationId="{00000000-0000-0000-0000-000000000000}"/>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8" creationId="{DA74D8F6-2775-4493-9522-C0126C7961F3}"/>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19" creationId="{13FF7F32-DDD8-47B0-8B86-D7774F86AF4D}"/>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0" creationId="{D0668D78-6E52-4F9E-8FEB-1847A4B0DA62}"/>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1" creationId="{7900B79A-D58B-48B0-A9E3-51740280CA85}"/>
          </ac:graphicFrameMkLst>
        </pc:graphicFrameChg>
        <pc:graphicFrameChg chg="add mod">
          <ac:chgData name="Nguyễn Hữu Hải" userId="4a6da974-f449-4aa0-9d53-db908b240204" providerId="ADAL" clId="{9970A24F-2DC1-4BF4-B67E-933C32DE0E40}" dt="2022-06-19T11:32:30.020" v="330" actId="571"/>
          <ac:graphicFrameMkLst>
            <pc:docMk/>
            <pc:sldMk cId="249993170" sldId="299"/>
            <ac:graphicFrameMk id="22" creationId="{BED4D03E-4DC7-422F-B80D-7E7A86F679BE}"/>
          </ac:graphicFrameMkLst>
        </pc:graphicFrameChg>
      </pc:sldChg>
      <pc:sldChg chg="modSp">
        <pc:chgData name="Nguyễn Hữu Hải" userId="4a6da974-f449-4aa0-9d53-db908b240204" providerId="ADAL" clId="{9970A24F-2DC1-4BF4-B67E-933C32DE0E40}" dt="2022-06-19T14:23:34.060" v="533"/>
        <pc:sldMkLst>
          <pc:docMk/>
          <pc:sldMk cId="1617404174" sldId="301"/>
        </pc:sldMkLst>
        <pc:spChg chg="mod">
          <ac:chgData name="Nguyễn Hữu Hải" userId="4a6da974-f449-4aa0-9d53-db908b240204" providerId="ADAL" clId="{9970A24F-2DC1-4BF4-B67E-933C32DE0E40}" dt="2022-06-19T14:23:34.060" v="533"/>
          <ac:spMkLst>
            <pc:docMk/>
            <pc:sldMk cId="1617404174" sldId="301"/>
            <ac:spMk id="9" creationId="{BC4BB9B9-88B1-C67B-4FAC-9A8E7B65E777}"/>
          </ac:spMkLst>
        </pc:spChg>
        <pc:spChg chg="mod">
          <ac:chgData name="Nguyễn Hữu Hải" userId="4a6da974-f449-4aa0-9d53-db908b240204" providerId="ADAL" clId="{9970A24F-2DC1-4BF4-B67E-933C32DE0E40}" dt="2022-06-19T11:34:28.647" v="377" actId="1076"/>
          <ac:spMkLst>
            <pc:docMk/>
            <pc:sldMk cId="1617404174" sldId="301"/>
            <ac:spMk id="13" creationId="{67DB9373-ADD6-683E-CDED-D7D820817D27}"/>
          </ac:spMkLst>
        </pc:spChg>
      </pc:sldChg>
      <pc:sldChg chg="modSp mod">
        <pc:chgData name="Nguyễn Hữu Hải" userId="4a6da974-f449-4aa0-9d53-db908b240204" providerId="ADAL" clId="{9970A24F-2DC1-4BF4-B67E-933C32DE0E40}" dt="2022-06-19T14:23:15.302" v="530" actId="2710"/>
        <pc:sldMkLst>
          <pc:docMk/>
          <pc:sldMk cId="3667371990" sldId="302"/>
        </pc:sldMkLst>
        <pc:spChg chg="mod">
          <ac:chgData name="Nguyễn Hữu Hải" userId="4a6da974-f449-4aa0-9d53-db908b240204" providerId="ADAL" clId="{9970A24F-2DC1-4BF4-B67E-933C32DE0E40}" dt="2022-06-19T11:34:06.874" v="372" actId="14100"/>
          <ac:spMkLst>
            <pc:docMk/>
            <pc:sldMk cId="3667371990" sldId="302"/>
            <ac:spMk id="5" creationId="{00000000-0000-0000-0000-000000000000}"/>
          </ac:spMkLst>
        </pc:spChg>
        <pc:spChg chg="mod">
          <ac:chgData name="Nguyễn Hữu Hải" userId="4a6da974-f449-4aa0-9d53-db908b240204" providerId="ADAL" clId="{9970A24F-2DC1-4BF4-B67E-933C32DE0E40}" dt="2022-06-19T14:23:15.302" v="530" actId="2710"/>
          <ac:spMkLst>
            <pc:docMk/>
            <pc:sldMk cId="3667371990" sldId="302"/>
            <ac:spMk id="7" creationId="{00000000-0000-0000-0000-000000000000}"/>
          </ac:spMkLst>
        </pc:spChg>
        <pc:graphicFrameChg chg="modGraphic">
          <ac:chgData name="Nguyễn Hữu Hải" userId="4a6da974-f449-4aa0-9d53-db908b240204" providerId="ADAL" clId="{9970A24F-2DC1-4BF4-B67E-933C32DE0E40}" dt="2022-06-19T14:22:31.708" v="520" actId="2062"/>
          <ac:graphicFrameMkLst>
            <pc:docMk/>
            <pc:sldMk cId="3667371990" sldId="302"/>
            <ac:graphicFrameMk id="6" creationId="{00000000-0000-0000-0000-000000000000}"/>
          </ac:graphicFrameMkLst>
        </pc:graphicFrameChg>
        <pc:graphicFrameChg chg="mod">
          <ac:chgData name="Nguyễn Hữu Hải" userId="4a6da974-f449-4aa0-9d53-db908b240204" providerId="ADAL" clId="{9970A24F-2DC1-4BF4-B67E-933C32DE0E40}" dt="2022-06-19T14:22:58.132" v="527" actId="1035"/>
          <ac:graphicFrameMkLst>
            <pc:docMk/>
            <pc:sldMk cId="3667371990" sldId="302"/>
            <ac:graphicFrameMk id="9" creationId="{00000000-0000-0000-0000-000000000000}"/>
          </ac:graphicFrameMkLst>
        </pc:graphicFrameChg>
        <pc:graphicFrameChg chg="mod">
          <ac:chgData name="Nguyễn Hữu Hải" userId="4a6da974-f449-4aa0-9d53-db908b240204" providerId="ADAL" clId="{9970A24F-2DC1-4BF4-B67E-933C32DE0E40}" dt="2022-06-19T14:22:59.607" v="528" actId="1036"/>
          <ac:graphicFrameMkLst>
            <pc:docMk/>
            <pc:sldMk cId="3667371990" sldId="302"/>
            <ac:graphicFrameMk id="10" creationId="{00000000-0000-0000-0000-000000000000}"/>
          </ac:graphicFrameMkLst>
        </pc:graphicFrameChg>
        <pc:graphicFrameChg chg="mod">
          <ac:chgData name="Nguyễn Hữu Hải" userId="4a6da974-f449-4aa0-9d53-db908b240204" providerId="ADAL" clId="{9970A24F-2DC1-4BF4-B67E-933C32DE0E40}" dt="2022-06-19T14:22:56.801" v="526" actId="1035"/>
          <ac:graphicFrameMkLst>
            <pc:docMk/>
            <pc:sldMk cId="3667371990" sldId="302"/>
            <ac:graphicFrameMk id="11" creationId="{00000000-0000-0000-0000-000000000000}"/>
          </ac:graphicFrameMkLst>
        </pc:graphicFrameChg>
        <pc:graphicFrameChg chg="mod">
          <ac:chgData name="Nguyễn Hữu Hải" userId="4a6da974-f449-4aa0-9d53-db908b240204" providerId="ADAL" clId="{9970A24F-2DC1-4BF4-B67E-933C32DE0E40}" dt="2022-06-19T14:23:00.482" v="529" actId="1035"/>
          <ac:graphicFrameMkLst>
            <pc:docMk/>
            <pc:sldMk cId="3667371990" sldId="302"/>
            <ac:graphicFrameMk id="12" creationId="{00000000-0000-0000-0000-000000000000}"/>
          </ac:graphicFrameMkLst>
        </pc:graphicFrameChg>
        <pc:graphicFrameChg chg="mod">
          <ac:chgData name="Nguyễn Hữu Hải" userId="4a6da974-f449-4aa0-9d53-db908b240204" providerId="ADAL" clId="{9970A24F-2DC1-4BF4-B67E-933C32DE0E40}" dt="2022-06-19T14:22:55.054" v="524" actId="1035"/>
          <ac:graphicFrameMkLst>
            <pc:docMk/>
            <pc:sldMk cId="3667371990" sldId="302"/>
            <ac:graphicFrameMk id="13" creationId="{00000000-0000-0000-0000-000000000000}"/>
          </ac:graphicFrameMkLst>
        </pc:graphicFrameChg>
      </pc:sldChg>
      <pc:sldChg chg="addSp delSp modSp mod modAnim">
        <pc:chgData name="Nguyễn Hữu Hải" userId="4a6da974-f449-4aa0-9d53-db908b240204" providerId="ADAL" clId="{9970A24F-2DC1-4BF4-B67E-933C32DE0E40}" dt="2022-06-19T14:20:47.064" v="519" actId="14100"/>
        <pc:sldMkLst>
          <pc:docMk/>
          <pc:sldMk cId="293053132" sldId="303"/>
        </pc:sldMkLst>
        <pc:spChg chg="mod">
          <ac:chgData name="Nguyễn Hữu Hải" userId="4a6da974-f449-4aa0-9d53-db908b240204" providerId="ADAL" clId="{9970A24F-2DC1-4BF4-B67E-933C32DE0E40}" dt="2022-06-19T14:20:47.064" v="519" actId="14100"/>
          <ac:spMkLst>
            <pc:docMk/>
            <pc:sldMk cId="293053132" sldId="303"/>
            <ac:spMk id="14" creationId="{8F6738B4-4CEE-713F-1295-68ADFBB3D992}"/>
          </ac:spMkLst>
        </pc:spChg>
        <pc:graphicFrameChg chg="del">
          <ac:chgData name="Nguyễn Hữu Hải" userId="4a6da974-f449-4aa0-9d53-db908b240204" providerId="ADAL" clId="{9970A24F-2DC1-4BF4-B67E-933C32DE0E40}" dt="2022-06-19T14:20:25.265" v="515" actId="478"/>
          <ac:graphicFrameMkLst>
            <pc:docMk/>
            <pc:sldMk cId="293053132" sldId="303"/>
            <ac:graphicFrameMk id="6" creationId="{40977858-977C-5049-BECD-3A7724577504}"/>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8" creationId="{A87C5A78-C5E4-8C76-F6F1-F9512B29F8EF}"/>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9" creationId="{B24232BA-EED3-D648-4FCD-B21051A8532C}"/>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0" creationId="{00C7DF30-602E-978E-01F2-434B1D765FD3}"/>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1" creationId="{80453098-3A45-83F8-599A-D54F29D56F89}"/>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2" creationId="{54ECEE53-67E8-D832-74BA-5F7770728D87}"/>
          </ac:graphicFrameMkLst>
        </pc:graphicFrameChg>
        <pc:graphicFrameChg chg="del mod">
          <ac:chgData name="Nguyễn Hữu Hải" userId="4a6da974-f449-4aa0-9d53-db908b240204" providerId="ADAL" clId="{9970A24F-2DC1-4BF4-B67E-933C32DE0E40}" dt="2022-06-19T14:20:25.265" v="515" actId="478"/>
          <ac:graphicFrameMkLst>
            <pc:docMk/>
            <pc:sldMk cId="293053132" sldId="303"/>
            <ac:graphicFrameMk id="13" creationId="{2B0DAB91-4B2F-6CF2-7EA4-A23C6F57C958}"/>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7" creationId="{C9E2C721-0E14-4C1E-B451-B520DF0038E4}"/>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8" creationId="{6E62BCE4-1053-451F-8606-C4362C078AF7}"/>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19" creationId="{C7B346ED-B0D3-48A0-8434-A39099B10C6F}"/>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0" creationId="{041EDD5A-FF0E-411A-82EF-91D5AA1301C6}"/>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1" creationId="{98CB006F-9AED-4165-BA6D-EC6181E74322}"/>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2" creationId="{ADAFAB07-1157-4916-B3A2-EDD0C8557715}"/>
          </ac:graphicFrameMkLst>
        </pc:graphicFrameChg>
        <pc:graphicFrameChg chg="add mod">
          <ac:chgData name="Nguyễn Hữu Hải" userId="4a6da974-f449-4aa0-9d53-db908b240204" providerId="ADAL" clId="{9970A24F-2DC1-4BF4-B67E-933C32DE0E40}" dt="2022-06-19T14:20:25.637" v="516"/>
          <ac:graphicFrameMkLst>
            <pc:docMk/>
            <pc:sldMk cId="293053132" sldId="303"/>
            <ac:graphicFrameMk id="23" creationId="{51A2A1E3-F1B2-4E9D-B0AD-3CD63B9A64D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6</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7914498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9</a:t>
            </a:fld>
            <a:endParaRPr lang="en-US"/>
          </a:p>
        </p:txBody>
      </p:sp>
    </p:spTree>
    <p:extLst>
      <p:ext uri="{BB962C8B-B14F-4D97-AF65-F5344CB8AC3E}">
        <p14:creationId xmlns:p14="http://schemas.microsoft.com/office/powerpoint/2010/main" val="2656151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387155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16</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5" name="Footer Placeholder 4">
            <a:extLst>
              <a:ext uri="{FF2B5EF4-FFF2-40B4-BE49-F238E27FC236}">
                <a16:creationId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5" name="Footer Placeholder 4">
            <a:extLst>
              <a:ext uri="{FF2B5EF4-FFF2-40B4-BE49-F238E27FC236}">
                <a16:creationId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5" name="Footer Placeholder 4">
            <a:extLst>
              <a:ext uri="{FF2B5EF4-FFF2-40B4-BE49-F238E27FC236}">
                <a16:creationId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6" name="Footer Placeholder 5">
            <a:extLst>
              <a:ext uri="{FF2B5EF4-FFF2-40B4-BE49-F238E27FC236}">
                <a16:creationId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8" name="Footer Placeholder 7">
            <a:extLst>
              <a:ext uri="{FF2B5EF4-FFF2-40B4-BE49-F238E27FC236}">
                <a16:creationId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4" name="Footer Placeholder 3">
            <a:extLst>
              <a:ext uri="{FF2B5EF4-FFF2-40B4-BE49-F238E27FC236}">
                <a16:creationId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3" name="Footer Placeholder 2">
            <a:extLst>
              <a:ext uri="{FF2B5EF4-FFF2-40B4-BE49-F238E27FC236}">
                <a16:creationId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6" name="Footer Placeholder 5">
            <a:extLst>
              <a:ext uri="{FF2B5EF4-FFF2-40B4-BE49-F238E27FC236}">
                <a16:creationId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1/8/2024</a:t>
            </a:fld>
            <a:endParaRPr lang="en-US" dirty="0"/>
          </a:p>
        </p:txBody>
      </p:sp>
      <p:sp>
        <p:nvSpPr>
          <p:cNvPr id="6" name="Footer Placeholder 5">
            <a:extLst>
              <a:ext uri="{FF2B5EF4-FFF2-40B4-BE49-F238E27FC236}">
                <a16:creationId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1/8/2024</a:t>
            </a:fld>
            <a:endParaRPr lang="en-US" dirty="0"/>
          </a:p>
        </p:txBody>
      </p:sp>
      <p:sp>
        <p:nvSpPr>
          <p:cNvPr id="5" name="Footer Placeholder 4">
            <a:extLst>
              <a:ext uri="{FF2B5EF4-FFF2-40B4-BE49-F238E27FC236}">
                <a16:creationId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a16="http://schemas.microsoft.com/office/drawing/2014/main" id="{C617D0E3-7879-4E51-9843-14E11D752E40}"/>
              </a:ext>
            </a:extLst>
          </p:cNvPr>
          <p:cNvPicPr>
            <a:picLocks noChangeAspect="1"/>
          </p:cNvPicPr>
          <p:nvPr userDrawn="1"/>
        </p:nvPicPr>
        <p:blipFill>
          <a:blip r:embed="rId11"/>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638550" y="464544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3148913" y="5121768"/>
            <a:ext cx="6696740" cy="761350"/>
          </a:xfrm>
        </p:spPr>
        <p:txBody>
          <a:bodyPr>
            <a:normAutofit/>
          </a:bodyPr>
          <a:lstStyle/>
          <a:p>
            <a:pPr algn="l"/>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Giáo</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r>
              <a:rPr lang="en-US" sz="2800" dirty="0" err="1">
                <a:solidFill>
                  <a:schemeClr val="bg1"/>
                </a:solidFill>
                <a:latin typeface="Times New Roman" panose="02020603050405020304" pitchFamily="18" charset="0"/>
                <a:ea typeface="Tahoma" panose="020B0604030504040204" pitchFamily="34" charset="0"/>
                <a:cs typeface="Times New Roman" panose="02020603050405020304" pitchFamily="18" charset="0"/>
              </a:rPr>
              <a:t>viên</a:t>
            </a:r>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a:t>
            </a:r>
          </a:p>
        </p:txBody>
      </p:sp>
      <p:pic>
        <p:nvPicPr>
          <p:cNvPr id="15" name="1"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p>
        </p:txBody>
      </p:sp>
      <p:sp>
        <p:nvSpPr>
          <p:cNvPr id="6" name="Rectangle 5"/>
          <p:cNvSpPr/>
          <p:nvPr/>
        </p:nvSpPr>
        <p:spPr>
          <a:xfrm>
            <a:off x="-119814" y="2362173"/>
            <a:ext cx="12192000" cy="2062103"/>
          </a:xfrm>
          <a:prstGeom prst="rect">
            <a:avLst/>
          </a:prstGeom>
        </p:spPr>
        <p:txBody>
          <a:bodyPr wrap="square">
            <a:spAutoFit/>
          </a:bodyPr>
          <a:lstStyle/>
          <a:p>
            <a:pPr algn="ctr">
              <a:spcAft>
                <a:spcPts val="0"/>
              </a:spcAft>
              <a:tabLst>
                <a:tab pos="4267200" algn="l"/>
              </a:tabLst>
            </a:pPr>
            <a:r>
              <a:rPr lang="en-US" sz="3600" b="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Chương</a:t>
            </a: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VI: MỘT SÔ YẾU TỐ THỐNG KÊ VÀ XÁC SUẤT</a:t>
            </a:r>
            <a:endParaRPr lang="en-US" sz="3600" dirty="0">
              <a:solidFill>
                <a:schemeClr val="bg1"/>
              </a:solidFill>
              <a:latin typeface=".VnTime" panose="020B7200000000000000" pitchFamily="34" charset="0"/>
              <a:ea typeface="Times New Roman" panose="02020603050405020304" pitchFamily="18" charset="0"/>
              <a:cs typeface="Times New Roman" panose="02020603050405020304" pitchFamily="18" charset="0"/>
            </a:endParaRPr>
          </a:p>
          <a:p>
            <a:pPr algn="ctr">
              <a:spcBef>
                <a:spcPts val="1200"/>
              </a:spcBef>
              <a:spcAft>
                <a:spcPts val="0"/>
              </a:spcAft>
            </a:pPr>
            <a:r>
              <a:rPr lang="en-US" sz="36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1: THU THẬP, PHÂN LOẠI DỮ LIỆU</a:t>
            </a:r>
          </a:p>
          <a:p>
            <a:pPr algn="ctr">
              <a:spcBef>
                <a:spcPts val="1200"/>
              </a:spcBef>
              <a:spcAft>
                <a:spcPts val="0"/>
              </a:spcAft>
            </a:pPr>
            <a:r>
              <a:rPr lang="en-US" sz="3600" b="1"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36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3600" dirty="0">
              <a:solidFill>
                <a:schemeClr val="bg1"/>
              </a:solidFill>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63970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450209" y="3116209"/>
            <a:ext cx="6891246" cy="59233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155969" y="-747734"/>
            <a:ext cx="3107179" cy="3429000"/>
          </a:xfrm>
          <a:prstGeom prst="rect">
            <a:avLst/>
          </a:prstGeom>
        </p:spPr>
      </p:pic>
      <p:sp>
        <p:nvSpPr>
          <p:cNvPr id="3" name="Rectangle 2"/>
          <p:cNvSpPr/>
          <p:nvPr/>
        </p:nvSpPr>
        <p:spPr>
          <a:xfrm>
            <a:off x="962025" y="1612983"/>
            <a:ext cx="10093854" cy="4229043"/>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Khái</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niệm</a:t>
            </a:r>
            <a:r>
              <a:rPr lang="en-US" sz="2800" b="1" dirty="0">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a:lnSpc>
                <a:spcPct val="150000"/>
              </a:lnSpc>
              <a:spcAft>
                <a:spcPts val="0"/>
              </a:spcAft>
              <a:buFontTx/>
              <a:buChar char="-"/>
            </a:pP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Dữ</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liệu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038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3" name="Rectangle 2"/>
          <p:cNvSpPr/>
          <p:nvPr/>
        </p:nvSpPr>
        <p:spPr>
          <a:xfrm>
            <a:off x="108488" y="120960"/>
            <a:ext cx="11324646" cy="6494085"/>
          </a:xfrm>
          <a:prstGeom prst="rect">
            <a:avLst/>
          </a:prstGeom>
        </p:spPr>
        <p:txBody>
          <a:bodyPr wrap="square">
            <a:spAutoFit/>
          </a:bodyPr>
          <a:lstStyle/>
          <a:p>
            <a:pPr algn="just"/>
            <a:r>
              <a:rPr lang="en-US" sz="3200" b="1" dirty="0" err="1">
                <a:solidFill>
                  <a:srgbClr val="FF0000"/>
                </a:solidFill>
                <a:latin typeface="Times New Roman" panose="02020603050405020304" pitchFamily="18" charset="0"/>
                <a:ea typeface="Times New Roman" panose="02020603050405020304" pitchFamily="18" charset="0"/>
              </a:rPr>
              <a:t>Ví</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dụ</a:t>
            </a:r>
            <a:r>
              <a:rPr lang="en-US" sz="3200" b="1" dirty="0">
                <a:solidFill>
                  <a:srgbClr val="FF0000"/>
                </a:solidFill>
                <a:latin typeface="Times New Roman" panose="02020603050405020304" pitchFamily="18" charset="0"/>
                <a:ea typeface="Times New Roman" panose="02020603050405020304" pitchFamily="18" charset="0"/>
              </a:rPr>
              <a:t> 2 SGK </a:t>
            </a:r>
            <a:r>
              <a:rPr lang="en-US" sz="3200" b="1" dirty="0" err="1">
                <a:solidFill>
                  <a:srgbClr val="FF0000"/>
                </a:solidFill>
                <a:latin typeface="Times New Roman" panose="02020603050405020304" pitchFamily="18" charset="0"/>
                <a:ea typeface="Times New Roman" panose="02020603050405020304" pitchFamily="18" charset="0"/>
              </a:rPr>
              <a:t>trang</a:t>
            </a:r>
            <a:r>
              <a:rPr lang="en-US" sz="3200" b="1" dirty="0">
                <a:solidFill>
                  <a:srgbClr val="FF0000"/>
                </a:solidFill>
                <a:latin typeface="Times New Roman" panose="02020603050405020304" pitchFamily="18" charset="0"/>
                <a:ea typeface="Times New Roman" panose="02020603050405020304" pitchFamily="18" charset="0"/>
              </a:rPr>
              <a:t> 5</a:t>
            </a:r>
            <a:r>
              <a:rPr lang="en-US" sz="3200" dirty="0">
                <a:latin typeface="Times New Roman" panose="02020603050405020304" pitchFamily="18" charset="0"/>
                <a:ea typeface="Times New Roman" panose="02020603050405020304" pitchFamily="18" charset="0"/>
              </a:rPr>
              <a:t>: </a:t>
            </a:r>
            <a:endParaRPr lang="vi-VN" sz="3200" dirty="0">
              <a:latin typeface="Times New Roman" panose="02020603050405020304" pitchFamily="18" charset="0"/>
              <a:ea typeface="Times New Roman" panose="02020603050405020304" pitchFamily="18" charset="0"/>
            </a:endParaRPr>
          </a:p>
          <a:p>
            <a:pPr algn="just"/>
            <a:r>
              <a:rPr lang="vi-VN" sz="3200" dirty="0">
                <a:latin typeface="Times New Roman" panose="02020603050405020304" pitchFamily="18" charset="0"/>
                <a:ea typeface="Times New Roman" panose="02020603050405020304" pitchFamily="18" charset="0"/>
              </a:rPr>
              <a:t>Để nâng cao hiệu quả kinh doanh, một siêu thị tiến hành hỏi những mặt hàng mà 50 khách hàng dự định mua khi vào siêu thị. Kết quả thu được như sau: gạo, mì ăn liền, thị, cá, rau củ, trứng, hoa quả, sữa tươi, quần áo, nước khoáng, nước giải khát, nước sinh tố, xà phòng, kem đánh răng, bột giặt, xoong nồi, bát đĩa, bút viết, vở học sinh, cặp sách.</a:t>
            </a:r>
          </a:p>
          <a:p>
            <a:pPr algn="just"/>
            <a:r>
              <a:rPr lang="vi-VN" sz="3200" dirty="0">
                <a:latin typeface="Times New Roman" panose="02020603050405020304" pitchFamily="18" charset="0"/>
                <a:ea typeface="Times New Roman" panose="02020603050405020304" pitchFamily="18" charset="0"/>
              </a:rPr>
              <a:t>a) Có bao nhiêu mặt hàng được khách hàng dự định mua?</a:t>
            </a:r>
          </a:p>
          <a:p>
            <a:pPr algn="just"/>
            <a:r>
              <a:rPr lang="vi-VN" sz="3200" dirty="0">
                <a:latin typeface="Times New Roman" panose="02020603050405020304" pitchFamily="18" charset="0"/>
                <a:ea typeface="Times New Roman" panose="02020603050405020304" pitchFamily="18" charset="0"/>
              </a:rPr>
              <a:t>b) Hãy sắp xếp các mặt hàng đó theo những nhóm sau:</a:t>
            </a:r>
          </a:p>
          <a:p>
            <a:pPr indent="863600" algn="just"/>
            <a:r>
              <a:rPr lang="vi-VN" sz="3200" dirty="0">
                <a:latin typeface="Times New Roman" panose="02020603050405020304" pitchFamily="18" charset="0"/>
                <a:ea typeface="Times New Roman" panose="02020603050405020304" pitchFamily="18" charset="0"/>
              </a:rPr>
              <a:t>Nhóm 1: Mặt hàng thực phẩm;</a:t>
            </a:r>
          </a:p>
          <a:p>
            <a:pPr indent="863600" algn="just"/>
            <a:r>
              <a:rPr lang="vi-VN" sz="3200" dirty="0">
                <a:latin typeface="Times New Roman" panose="02020603050405020304" pitchFamily="18" charset="0"/>
                <a:ea typeface="Times New Roman" panose="02020603050405020304" pitchFamily="18" charset="0"/>
              </a:rPr>
              <a:t>Nhóm 2: Mặt hàng đồ uống;</a:t>
            </a:r>
          </a:p>
          <a:p>
            <a:pPr indent="863600" algn="just"/>
            <a:r>
              <a:rPr lang="vi-VN" sz="3200" dirty="0">
                <a:latin typeface="Times New Roman" panose="02020603050405020304" pitchFamily="18" charset="0"/>
                <a:ea typeface="Times New Roman" panose="02020603050405020304" pitchFamily="18" charset="0"/>
              </a:rPr>
              <a:t>Nhóm 3: Mặt hàng đồ dùng trong gia đình;</a:t>
            </a:r>
          </a:p>
          <a:p>
            <a:pPr indent="863600" algn="just"/>
            <a:r>
              <a:rPr lang="vi-VN" sz="3200" dirty="0">
                <a:latin typeface="Times New Roman" panose="02020603050405020304" pitchFamily="18" charset="0"/>
                <a:ea typeface="Times New Roman" panose="02020603050405020304" pitchFamily="18" charset="0"/>
              </a:rPr>
              <a:t>Nhóm 4: Mặt hàng văn phòng phẩm.</a:t>
            </a:r>
          </a:p>
        </p:txBody>
      </p:sp>
    </p:spTree>
    <p:extLst>
      <p:ext uri="{BB962C8B-B14F-4D97-AF65-F5344CB8AC3E}">
        <p14:creationId xmlns:p14="http://schemas.microsoft.com/office/powerpoint/2010/main" val="2499931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715292" y="284692"/>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699592" y="1110841"/>
            <a:ext cx="10669512" cy="3892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a) Có 20 mặt hàng được khách hàng dự định mua.</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b) Ta phân nhóm 20 mặt hàng đó như sau: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1: Gạo, mì ăn liền, thịt, cá, rau, củ, trứng, hoa quả;</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2: Sữa tươi, nước khoáng, nước giải khát, nước sinh tố;</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3: Xà phòng, kem đánh răng, bột giặt, xoong nồi, bát đĩa, quần áo;</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Nhóm 4: Bút viết, vở học sinh, cặp sách.</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293053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795867" y="2283975"/>
            <a:ext cx="10295467" cy="2290050"/>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xét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Việc phân loại dữ liệu thống kê phụ thuộc vào những tiêu chí đưa ra, hay cách nói khác, phụ thuộc vào mục đích phân loại.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540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 name="Rectangle 2"/>
          <p:cNvSpPr/>
          <p:nvPr/>
        </p:nvSpPr>
        <p:spPr>
          <a:xfrm>
            <a:off x="283032" y="-104318"/>
            <a:ext cx="10908519" cy="5831853"/>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2 (SGK trang 6): </a:t>
            </a:r>
          </a:p>
          <a:p>
            <a:pPr marL="457200" indent="-457200" algn="just">
              <a:lnSpc>
                <a:spcPct val="150000"/>
              </a:lnSpc>
              <a:buFontTx/>
              <a:buChar char="-"/>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GV chia lớp thành 2 đội, chơi trò chơi “Nhà sinh vật học”, lần lượt cách thành viên chạy lên bảng sắp xếp một loài động vậ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chép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ếch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rắn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mang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lằn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bồ</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chim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mèo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a:lnSpc>
                <a:spcPct val="150000"/>
              </a:lnSpc>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V</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ào các nhóm: Cá; Lưỡng cư; Bò sát; Chim; Động vật có vú.</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Mỗi phương án đúng được 1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 Đội nào xong trước được cộng 2 điểm.</a:t>
            </a: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Đội nào nhiều điểm hơn giành chiến thắng.</a:t>
            </a:r>
          </a:p>
        </p:txBody>
      </p:sp>
    </p:spTree>
    <p:extLst>
      <p:ext uri="{BB962C8B-B14F-4D97-AF65-F5344CB8AC3E}">
        <p14:creationId xmlns:p14="http://schemas.microsoft.com/office/powerpoint/2010/main" val="8646536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a:extLst>
              <a:ext uri="{FF2B5EF4-FFF2-40B4-BE49-F238E27FC236}">
                <a16:creationId xmlns:a16="http://schemas.microsoft.com/office/drawing/2014/main" id="{6CF6B39C-C73B-85FB-6504-2EBF16EA5675}"/>
              </a:ext>
            </a:extLst>
          </p:cNvPr>
          <p:cNvSpPr/>
          <p:nvPr/>
        </p:nvSpPr>
        <p:spPr>
          <a:xfrm rot="5400000">
            <a:off x="8507246" y="3094677"/>
            <a:ext cx="6643540"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b="1" dirty="0">
                <a:solidFill>
                  <a:srgbClr val="FFFF00"/>
                </a:solidFill>
                <a:latin typeface="+mj-lt"/>
                <a:cs typeface="Times New Roman" panose="02020603050405020304" pitchFamily="18" charset="0"/>
              </a:rPr>
              <a:t>C</a:t>
            </a:r>
            <a:r>
              <a:rPr lang="en-US" sz="2400" b="1" dirty="0">
                <a:solidFill>
                  <a:srgbClr val="FFFF00"/>
                </a:solidFill>
                <a:latin typeface="+mj-lt"/>
                <a:cs typeface="Times New Roman" panose="02020603050405020304" pitchFamily="18" charset="0"/>
              </a:rPr>
              <a:t>HOẠT ĐỘNG HÌNH THÀNH KIẾN THỨC</a:t>
            </a:r>
            <a:endParaRPr lang="en-US" sz="2400" dirty="0">
              <a:solidFill>
                <a:srgbClr val="FFFF00"/>
              </a:solidFill>
              <a:latin typeface="+mj-lt"/>
            </a:endParaRPr>
          </a:p>
        </p:txBody>
      </p:sp>
      <p:sp>
        <p:nvSpPr>
          <p:cNvPr id="5" name="Hộp Văn bản 4">
            <a:extLst>
              <a:ext uri="{FF2B5EF4-FFF2-40B4-BE49-F238E27FC236}">
                <a16:creationId xmlns:a16="http://schemas.microsoft.com/office/drawing/2014/main" id="{2B220E90-FD67-55E7-EE7E-3A198A5DD927}"/>
              </a:ext>
            </a:extLst>
          </p:cNvPr>
          <p:cNvSpPr txBox="1"/>
          <p:nvPr/>
        </p:nvSpPr>
        <p:spPr>
          <a:xfrm>
            <a:off x="4633276" y="962026"/>
            <a:ext cx="1319056" cy="523220"/>
          </a:xfrm>
          <a:prstGeom prst="rect">
            <a:avLst/>
          </a:prstGeom>
          <a:noFill/>
        </p:spPr>
        <p:txBody>
          <a:bodyPr wrap="square">
            <a:spAutoFit/>
          </a:bodyPr>
          <a:lstStyle/>
          <a:p>
            <a:r>
              <a:rPr lang="vi-VN" sz="2800" b="1" dirty="0" err="1">
                <a:solidFill>
                  <a:srgbClr val="FF0000"/>
                </a:solidFill>
                <a:latin typeface="+mj-lt"/>
              </a:rPr>
              <a:t>Giải</a:t>
            </a:r>
            <a:endParaRPr lang="en-US" sz="2800" dirty="0">
              <a:latin typeface="+mj-lt"/>
            </a:endParaRPr>
          </a:p>
        </p:txBody>
      </p:sp>
      <p:sp>
        <p:nvSpPr>
          <p:cNvPr id="14" name="Rectangle 2">
            <a:extLst>
              <a:ext uri="{FF2B5EF4-FFF2-40B4-BE49-F238E27FC236}">
                <a16:creationId xmlns:a16="http://schemas.microsoft.com/office/drawing/2014/main" id="{8F6738B4-4CEE-713F-1295-68ADFBB3D992}"/>
              </a:ext>
            </a:extLst>
          </p:cNvPr>
          <p:cNvSpPr>
            <a:spLocks noChangeArrowheads="1"/>
          </p:cNvSpPr>
          <p:nvPr/>
        </p:nvSpPr>
        <p:spPr bwMode="auto">
          <a:xfrm>
            <a:off x="845420" y="1799439"/>
            <a:ext cx="10213825" cy="3244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1 (</a:t>
            </a:r>
            <a:r>
              <a:rPr lang="en-US" altLang="en-US" sz="2800" dirty="0">
                <a:solidFill>
                  <a:srgbClr val="00B0F0"/>
                </a:solidFill>
                <a:latin typeface="+mj-lt"/>
                <a:ea typeface="Times New Roman" panose="02020603050405020304" pitchFamily="18" charset="0"/>
              </a:rPr>
              <a:t>C</a:t>
            </a:r>
            <a:r>
              <a:rPr lang="vi-VN" altLang="en-US" sz="2800" dirty="0">
                <a:solidFill>
                  <a:srgbClr val="00B0F0"/>
                </a:solidFill>
                <a:latin typeface="+mj-lt"/>
                <a:ea typeface="Times New Roman" panose="02020603050405020304" pitchFamily="18" charset="0"/>
              </a:rPr>
              <a:t>á): Cá rô đồng, cá chép, cá thu;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2 (Lưỡng cư): Ếch, nhái, cóc, cá sấu;</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3 (B</a:t>
            </a:r>
            <a:r>
              <a:rPr lang="en-US" altLang="en-US" sz="2800" dirty="0">
                <a:solidFill>
                  <a:srgbClr val="00B0F0"/>
                </a:solidFill>
                <a:latin typeface="+mj-lt"/>
                <a:ea typeface="Times New Roman" panose="02020603050405020304" pitchFamily="18" charset="0"/>
              </a:rPr>
              <a:t>ò</a:t>
            </a:r>
            <a:r>
              <a:rPr lang="vi-VN" altLang="en-US" sz="2800" dirty="0">
                <a:solidFill>
                  <a:srgbClr val="00B0F0"/>
                </a:solidFill>
                <a:latin typeface="+mj-lt"/>
                <a:ea typeface="Times New Roman" panose="02020603050405020304" pitchFamily="18" charset="0"/>
              </a:rPr>
              <a:t> sát): </a:t>
            </a:r>
            <a:r>
              <a:rPr lang="en-US" altLang="en-US" sz="2800" dirty="0">
                <a:solidFill>
                  <a:srgbClr val="00B0F0"/>
                </a:solidFill>
                <a:latin typeface="+mj-lt"/>
                <a:ea typeface="Times New Roman" panose="02020603050405020304" pitchFamily="18" charset="0"/>
              </a:rPr>
              <a:t>r</a:t>
            </a:r>
            <a:r>
              <a:rPr lang="vi-VN" altLang="en-US" sz="2800" dirty="0">
                <a:solidFill>
                  <a:srgbClr val="00B0F0"/>
                </a:solidFill>
                <a:latin typeface="+mj-lt"/>
                <a:ea typeface="Times New Roman" panose="02020603050405020304" pitchFamily="18" charset="0"/>
              </a:rPr>
              <a:t>ắn hổ mang, thằn lằn;</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4 (Chim): Chim bồ câu, chim ưng;</a:t>
            </a:r>
          </a:p>
          <a:p>
            <a:pPr lvl="0" algn="just" eaLnBrk="0" fontAlgn="base" hangingPunct="0">
              <a:lnSpc>
                <a:spcPct val="150000"/>
              </a:lnSpc>
              <a:spcBef>
                <a:spcPct val="0"/>
              </a:spcBef>
              <a:spcAft>
                <a:spcPct val="0"/>
              </a:spcAft>
            </a:pPr>
            <a:r>
              <a:rPr lang="vi-VN" altLang="en-US" sz="2800" dirty="0">
                <a:solidFill>
                  <a:srgbClr val="00B0F0"/>
                </a:solidFill>
                <a:latin typeface="+mj-lt"/>
                <a:ea typeface="Times New Roman" panose="02020603050405020304" pitchFamily="18" charset="0"/>
              </a:rPr>
              <a:t>- Nhóm 5 (Động vật c</a:t>
            </a:r>
            <a:r>
              <a:rPr lang="en-US" altLang="en-US" sz="2800" dirty="0">
                <a:solidFill>
                  <a:srgbClr val="00B0F0"/>
                </a:solidFill>
                <a:latin typeface="+mj-lt"/>
                <a:ea typeface="Times New Roman" panose="02020603050405020304" pitchFamily="18" charset="0"/>
              </a:rPr>
              <a:t>ó</a:t>
            </a:r>
            <a:r>
              <a:rPr lang="vi-VN" altLang="en-US" sz="2800" dirty="0">
                <a:solidFill>
                  <a:srgbClr val="00B0F0"/>
                </a:solidFill>
                <a:latin typeface="+mj-lt"/>
                <a:ea typeface="Times New Roman" panose="02020603050405020304" pitchFamily="18" charset="0"/>
              </a:rPr>
              <a:t> vú): trâu, m</a:t>
            </a:r>
            <a:r>
              <a:rPr lang="en-US" altLang="en-US" sz="2800" dirty="0">
                <a:solidFill>
                  <a:srgbClr val="00B0F0"/>
                </a:solidFill>
                <a:latin typeface="+mj-lt"/>
                <a:ea typeface="Times New Roman" panose="02020603050405020304" pitchFamily="18" charset="0"/>
              </a:rPr>
              <a:t>è</a:t>
            </a:r>
            <a:r>
              <a:rPr lang="vi-VN" altLang="en-US" sz="2800" dirty="0">
                <a:solidFill>
                  <a:srgbClr val="00B0F0"/>
                </a:solidFill>
                <a:latin typeface="+mj-lt"/>
                <a:ea typeface="Times New Roman" panose="02020603050405020304" pitchFamily="18" charset="0"/>
              </a:rPr>
              <a:t>o, sư tử.</a:t>
            </a:r>
          </a:p>
        </p:txBody>
      </p:sp>
      <p:sp>
        <p:nvSpPr>
          <p:cNvPr id="16" name="Rectangle 3">
            <a:extLst>
              <a:ext uri="{FF2B5EF4-FFF2-40B4-BE49-F238E27FC236}">
                <a16:creationId xmlns:a16="http://schemas.microsoft.com/office/drawing/2014/main" id="{3241DC61-4B05-FDD0-E97D-7FC688C3BBE6}"/>
              </a:ext>
            </a:extLst>
          </p:cNvPr>
          <p:cNvSpPr>
            <a:spLocks noChangeArrowheads="1"/>
          </p:cNvSpPr>
          <p:nvPr/>
        </p:nvSpPr>
        <p:spPr bwMode="auto">
          <a:xfrm flipV="1">
            <a:off x="308610" y="2185158"/>
            <a:ext cx="442341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1200" b="0" i="0" u="none" strike="noStrike" cap="none" normalizeH="0" baseline="0">
                <a:ln>
                  <a:noFill/>
                </a:ln>
                <a:solidFill>
                  <a:schemeClr val="tx1"/>
                </a:solidFill>
                <a:effectLst/>
                <a:latin typeface="+mj-lt"/>
                <a:ea typeface="Times New Roman" panose="02020603050405020304" pitchFamily="18" charset="0"/>
              </a:rPr>
              <a:t> </a:t>
            </a:r>
            <a:r>
              <a:rPr kumimoji="0" lang="en-US" altLang="en-US" sz="800" b="0" i="0" u="none" strike="noStrike" cap="none" normalizeH="0" baseline="0">
                <a:ln>
                  <a:noFill/>
                </a:ln>
                <a:solidFill>
                  <a:schemeClr val="tx1"/>
                </a:solidFill>
                <a:effectLst/>
                <a:latin typeface="+mj-lt"/>
              </a:rPr>
              <a:t> </a:t>
            </a:r>
            <a:endParaRPr kumimoji="0" lang="en-US" altLang="en-US" sz="1800" b="0" i="0" u="none" strike="noStrike" cap="none" normalizeH="0" baseline="0">
              <a:ln>
                <a:noFill/>
              </a:ln>
              <a:solidFill>
                <a:schemeClr val="tx1"/>
              </a:solidFill>
              <a:effectLst/>
              <a:latin typeface="+mj-lt"/>
            </a:endParaRPr>
          </a:p>
        </p:txBody>
      </p:sp>
    </p:spTree>
    <p:extLst>
      <p:ext uri="{BB962C8B-B14F-4D97-AF65-F5344CB8AC3E}">
        <p14:creationId xmlns:p14="http://schemas.microsoft.com/office/powerpoint/2010/main" val="16632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D60562-028E-4B92-BB2B-E55173015A53}"/>
              </a:ext>
            </a:extLst>
          </p:cNvPr>
          <p:cNvSpPr/>
          <p:nvPr/>
        </p:nvSpPr>
        <p:spPr>
          <a:xfrm>
            <a:off x="112542" y="99607"/>
            <a:ext cx="11943219" cy="6658786"/>
          </a:xfrm>
          <a:custGeom>
            <a:avLst/>
            <a:gdLst>
              <a:gd name="connsiteX0" fmla="*/ 0 w 11943219"/>
              <a:gd name="connsiteY0" fmla="*/ 0 h 6658786"/>
              <a:gd name="connsiteX1" fmla="*/ 11943219 w 11943219"/>
              <a:gd name="connsiteY1" fmla="*/ 0 h 6658786"/>
              <a:gd name="connsiteX2" fmla="*/ 11943219 w 11943219"/>
              <a:gd name="connsiteY2" fmla="*/ 6658786 h 6658786"/>
              <a:gd name="connsiteX3" fmla="*/ 0 w 11943219"/>
              <a:gd name="connsiteY3" fmla="*/ 6658786 h 6658786"/>
              <a:gd name="connsiteX4" fmla="*/ 0 w 11943219"/>
              <a:gd name="connsiteY4" fmla="*/ 0 h 66587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943219" h="6658786" extrusionOk="0">
                <a:moveTo>
                  <a:pt x="0" y="0"/>
                </a:moveTo>
                <a:cubicBezTo>
                  <a:pt x="4310450" y="118645"/>
                  <a:pt x="8658619" y="116012"/>
                  <a:pt x="11943219" y="0"/>
                </a:cubicBezTo>
                <a:cubicBezTo>
                  <a:pt x="11810337" y="1360470"/>
                  <a:pt x="12028170" y="5310941"/>
                  <a:pt x="11943219" y="6658786"/>
                </a:cubicBezTo>
                <a:cubicBezTo>
                  <a:pt x="10454998" y="6793386"/>
                  <a:pt x="2886094" y="6501590"/>
                  <a:pt x="0" y="6658786"/>
                </a:cubicBezTo>
                <a:cubicBezTo>
                  <a:pt x="-20187" y="5944707"/>
                  <a:pt x="-152480" y="740150"/>
                  <a:pt x="0" y="0"/>
                </a:cubicBezTo>
                <a:close/>
              </a:path>
            </a:pathLst>
          </a:custGeom>
          <a:noFill/>
          <a:ln w="69850">
            <a:solidFill>
              <a:srgbClr val="1F4E79"/>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4">
            <a:extLst>
              <a:ext uri="{FF2B5EF4-FFF2-40B4-BE49-F238E27FC236}">
                <a16:creationId xmlns:a16="http://schemas.microsoft.com/office/drawing/2014/main" id="{58E6D429-DC53-47C4-8036-1E9D12B8E28B}"/>
              </a:ext>
            </a:extLst>
          </p:cNvPr>
          <p:cNvSpPr/>
          <p:nvPr/>
        </p:nvSpPr>
        <p:spPr>
          <a:xfrm>
            <a:off x="3225504" y="328207"/>
            <a:ext cx="5717294" cy="956117"/>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HƯỚNG DẪN TỰ HỌC Ở NHÀ</a:t>
            </a:r>
          </a:p>
        </p:txBody>
      </p:sp>
      <p:sp>
        <p:nvSpPr>
          <p:cNvPr id="5" name="Rectangle 4"/>
          <p:cNvSpPr/>
          <p:nvPr/>
        </p:nvSpPr>
        <p:spPr>
          <a:xfrm>
            <a:off x="1657350" y="2220149"/>
            <a:ext cx="9589770" cy="2042867"/>
          </a:xfrm>
          <a:prstGeom prst="rect">
            <a:avLst/>
          </a:prstGeom>
        </p:spPr>
        <p:txBody>
          <a:bodyPr wrap="square">
            <a:spAutoFit/>
          </a:bodyPr>
          <a:lstStyle/>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toàn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bộ</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Xem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các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đã</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Làm</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tập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1, 2 SGK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trang</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7.</a:t>
            </a:r>
          </a:p>
          <a:p>
            <a:pPr algn="just">
              <a:lnSpc>
                <a:spcPct val="115000"/>
              </a:lnSpc>
              <a:spcAft>
                <a:spcPts val="0"/>
              </a:spcAft>
            </a:pP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Đọc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nội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dung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phần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còn</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lại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của</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bài</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tiết</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sau</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học</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0070C0"/>
                </a:solidFill>
                <a:latin typeface="Arial" panose="020B0604020202020204" pitchFamily="34" charset="0"/>
                <a:ea typeface="Times New Roman" panose="02020603050405020304" pitchFamily="18" charset="0"/>
                <a:cs typeface="Arial" panose="020B0604020202020204" pitchFamily="34" charset="0"/>
              </a:rPr>
              <a:t>tiếp</a:t>
            </a:r>
            <a:r>
              <a:rPr lang="en-US" sz="2800" b="1" dirty="0">
                <a:solidFill>
                  <a:srgbClr val="0070C0"/>
                </a:solidFill>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3295275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a16="http://schemas.microsoft.com/office/drawing/2014/main" id="{AA65E432-C1E6-4C36-BF8E-2DA25E65DC32}"/>
              </a:ext>
              <a:ext uri="{C183D7F6-B498-43B3-948B-1728B52AA6E4}">
                <adec:decorative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p14:dur="10">
        <p159:morph option="byObject"/>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Rounded Corners 19">
            <a:extLst>
              <a:ext uri="{FF2B5EF4-FFF2-40B4-BE49-F238E27FC236}">
                <a16:creationId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0742257-3980-4551-868A-26DC3CB821EE}"/>
              </a:ext>
            </a:extLst>
          </p:cNvPr>
          <p:cNvSpPr>
            <a:spLocks noGrp="1"/>
          </p:cNvSpPr>
          <p:nvPr>
            <p:ph type="title"/>
          </p:nvPr>
        </p:nvSpPr>
        <p:spPr>
          <a:xfrm>
            <a:off x="734781" y="959994"/>
            <a:ext cx="8378529" cy="750532"/>
          </a:xfrm>
        </p:spPr>
        <p:txBody>
          <a:bodyPr>
            <a:normAutofit/>
          </a:bodyPr>
          <a:lstStyle/>
          <a:p>
            <a:pPr>
              <a:tabLst>
                <a:tab pos="3657600" algn="l"/>
              </a:tabLst>
            </a:pP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Học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sinh</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thực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hiện</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theo</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các</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yêu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cầu</a:t>
            </a:r>
            <a:r>
              <a:rPr lang="en-US" sz="3200" b="1" dirty="0">
                <a:solidFill>
                  <a:schemeClr val="accent5">
                    <a:lumMod val="50000"/>
                  </a:schemeClr>
                </a:solidFill>
                <a:latin typeface="Times New Roman" panose="02020603050405020304" pitchFamily="18" charset="0"/>
                <a:cs typeface="Times New Roman" panose="02020603050405020304" pitchFamily="18" charset="0"/>
              </a:rPr>
              <a:t> </a:t>
            </a:r>
            <a:r>
              <a:rPr lang="en-US" sz="3200" b="1" dirty="0" err="1">
                <a:solidFill>
                  <a:schemeClr val="accent5">
                    <a:lumMod val="50000"/>
                  </a:schemeClr>
                </a:solidFill>
                <a:latin typeface="Times New Roman" panose="02020603050405020304" pitchFamily="18" charset="0"/>
                <a:cs typeface="Times New Roman" panose="02020603050405020304" pitchFamily="18" charset="0"/>
              </a:rPr>
              <a:t>sau</a:t>
            </a:r>
            <a:r>
              <a:rPr lang="en-US" sz="3200" b="1" dirty="0">
                <a:solidFill>
                  <a:schemeClr val="accent5">
                    <a:lumMod val="50000"/>
                  </a:schemeClr>
                </a:solidFill>
                <a:latin typeface="Times New Roman" panose="02020603050405020304" pitchFamily="18" charset="0"/>
                <a:cs typeface="Times New Roman" panose="02020603050405020304" pitchFamily="18" charset="0"/>
              </a:rPr>
              <a:t>:</a:t>
            </a:r>
          </a:p>
        </p:txBody>
      </p:sp>
      <p:grpSp>
        <p:nvGrpSpPr>
          <p:cNvPr id="23" name="Group 22">
            <a:extLst>
              <a:ext uri="{FF2B5EF4-FFF2-40B4-BE49-F238E27FC236}">
                <a16:creationId xmlns:a16="http://schemas.microsoft.com/office/drawing/2014/main" id="{B41947A2-8C4E-460E-A29C-30BD4B5DB041}"/>
              </a:ext>
            </a:extLst>
          </p:cNvPr>
          <p:cNvGrpSpPr/>
          <p:nvPr/>
        </p:nvGrpSpPr>
        <p:grpSpPr>
          <a:xfrm rot="19823548">
            <a:off x="10540319" y="-1758946"/>
            <a:ext cx="3136324" cy="8030311"/>
            <a:chOff x="9055676" y="0"/>
            <a:chExt cx="3136324" cy="6858000"/>
          </a:xfrm>
        </p:grpSpPr>
        <p:sp>
          <p:nvSpPr>
            <p:cNvPr id="27" name="Rectangle 26">
              <a:extLst>
                <a:ext uri="{FF2B5EF4-FFF2-40B4-BE49-F238E27FC236}">
                  <a16:creationId xmlns:a16="http://schemas.microsoft.com/office/drawing/2014/main" id="{EA5BD8AB-C5E3-48B8-8244-650D432A9D70}"/>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FA2DC627-8030-44BB-AF58-DA2E1D7FE52E}"/>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C7E7C356-12CC-418B-92DE-C3D776E2F383}"/>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0E126EC2-82B8-4C28-8457-E91069573314}"/>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31" name="Rectangle 30">
              <a:extLst>
                <a:ext uri="{FF2B5EF4-FFF2-40B4-BE49-F238E27FC236}">
                  <a16:creationId xmlns:a16="http://schemas.microsoft.com/office/drawing/2014/main" id="{3612BE79-8E59-4846-9676-1838738481B9}"/>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sp>
        <p:nvSpPr>
          <p:cNvPr id="35" name="!!1">
            <a:extLst>
              <a:ext uri="{FF2B5EF4-FFF2-40B4-BE49-F238E27FC236}">
                <a16:creationId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62248" y="1966961"/>
            <a:ext cx="9848552" cy="1953868"/>
          </a:xfrm>
          <a:prstGeom prst="rect">
            <a:avLst/>
          </a:prstGeom>
        </p:spPr>
        <p:txBody>
          <a:bodyPr wrap="square">
            <a:spAutoFit/>
          </a:bodyPr>
          <a:lstStyle/>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hóm 1;</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 tháng sinh của các bạn trong tổ.</a:t>
            </a:r>
            <a:endPar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thu thập thông tin về</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tỉnh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phố</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khu</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dirty="0">
                <a:solidFill>
                  <a:srgbClr val="1F4E79"/>
                </a:solidFill>
                <a:latin typeface="Times New Roman" panose="02020603050405020304" pitchFamily="18" charset="0"/>
                <a:ea typeface="Times New Roman" panose="02020603050405020304" pitchFamily="18" charset="0"/>
                <a:cs typeface="Times New Roman" panose="02020603050405020304" pitchFamily="18" charset="0"/>
              </a:rPr>
              <a:t>.</a:t>
            </a:r>
          </a:p>
        </p:txBody>
      </p:sp>
      <p:sp>
        <p:nvSpPr>
          <p:cNvPr id="3" name="Title 1">
            <a:extLst>
              <a:ext uri="{FF2B5EF4-FFF2-40B4-BE49-F238E27FC236}">
                <a16:creationId xmlns:a16="http://schemas.microsoft.com/office/drawing/2014/main" id="{E985E76E-507B-409B-B0BC-7EBF1B229208}"/>
              </a:ext>
            </a:extLst>
          </p:cNvPr>
          <p:cNvSpPr txBox="1">
            <a:spLocks/>
          </p:cNvSpPr>
          <p:nvPr/>
        </p:nvSpPr>
        <p:spPr>
          <a:xfrm>
            <a:off x="734781" y="4054480"/>
            <a:ext cx="9848553" cy="75053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tabLst>
                <a:tab pos="3657600" algn="l"/>
              </a:tabLst>
            </a:pPr>
            <a:r>
              <a:rPr lang="en-US" sz="2800" b="1" dirty="0" err="1">
                <a:solidFill>
                  <a:schemeClr val="accent5">
                    <a:lumMod val="50000"/>
                  </a:schemeClr>
                </a:solidFill>
                <a:latin typeface="Times New Roman" panose="02020603050405020304" pitchFamily="18" charset="0"/>
                <a:cs typeface="Times New Roman" panose="02020603050405020304" pitchFamily="18" charset="0"/>
              </a:rPr>
              <a:t>Em</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đã</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thu</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thập</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những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thông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tin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đó</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bằng</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cách</a:t>
            </a:r>
            <a:r>
              <a:rPr lang="en-US" sz="2800" b="1" dirty="0">
                <a:solidFill>
                  <a:schemeClr val="accent5">
                    <a:lumMod val="50000"/>
                  </a:schemeClr>
                </a:solidFill>
                <a:latin typeface="Times New Roman" panose="02020603050405020304" pitchFamily="18" charset="0"/>
                <a:cs typeface="Times New Roman" panose="02020603050405020304" pitchFamily="18" charset="0"/>
              </a:rPr>
              <a:t> </a:t>
            </a:r>
            <a:r>
              <a:rPr lang="en-US" sz="2800" b="1" dirty="0" err="1">
                <a:solidFill>
                  <a:schemeClr val="accent5">
                    <a:lumMod val="50000"/>
                  </a:schemeClr>
                </a:solidFill>
                <a:latin typeface="Times New Roman" panose="02020603050405020304" pitchFamily="18" charset="0"/>
                <a:cs typeface="Times New Roman" panose="02020603050405020304" pitchFamily="18" charset="0"/>
              </a:rPr>
              <a:t>nào</a:t>
            </a:r>
            <a:r>
              <a:rPr lang="en-US" sz="2800" b="1" dirty="0">
                <a:solidFill>
                  <a:schemeClr val="accent5">
                    <a:lumMod val="50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04991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3" descr="Wondering | Grappige gezichten, Smiley, Grappige plaatjes">
            <a:extLst>
              <a:ext uri="{FF2B5EF4-FFF2-40B4-BE49-F238E27FC236}">
                <a16:creationId xmlns:a16="http://schemas.microsoft.com/office/drawing/2014/main" id="{679F008B-6D84-4B69-B54D-201981BB38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7137" y="4076847"/>
            <a:ext cx="2227962" cy="266644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grpSp>
      <p:grpSp>
        <p:nvGrpSpPr>
          <p:cNvPr id="39" name="Group 38">
            <a:extLst>
              <a:ext uri="{FF2B5EF4-FFF2-40B4-BE49-F238E27FC236}">
                <a16:creationId xmlns:a16="http://schemas.microsoft.com/office/drawing/2014/main" id="{1ED5D934-1005-42E7-B9E8-65E9CE12B957}"/>
              </a:ext>
            </a:extLst>
          </p:cNvPr>
          <p:cNvGrpSpPr/>
          <p:nvPr/>
        </p:nvGrpSpPr>
        <p:grpSpPr>
          <a:xfrm rot="5400000">
            <a:off x="8383393" y="3218530"/>
            <a:ext cx="6891246" cy="653685"/>
            <a:chOff x="4871257" y="83128"/>
            <a:chExt cx="7501721" cy="653685"/>
          </a:xfrm>
        </p:grpSpPr>
        <p:sp>
          <p:nvSpPr>
            <p:cNvPr id="40" name="Rectangle: Rounded Corners 39">
              <a:extLst>
                <a:ext uri="{FF2B5EF4-FFF2-40B4-BE49-F238E27FC236}">
                  <a16:creationId xmlns:a16="http://schemas.microsoft.com/office/drawing/2014/main" id="{E77C13A5-0834-400F-A56E-4C74E35B6AE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9512712A-CFC7-4140-8BF0-0E597115E512}"/>
                </a:ext>
              </a:extLst>
            </p:cNvPr>
            <p:cNvSpPr txBox="1"/>
            <p:nvPr/>
          </p:nvSpPr>
          <p:spPr>
            <a:xfrm>
              <a:off x="5268730" y="213658"/>
              <a:ext cx="7104248" cy="461665"/>
            </a:xfrm>
            <a:prstGeom prst="rect">
              <a:avLst/>
            </a:prstGeom>
            <a:noFill/>
          </p:spPr>
          <p:txBody>
            <a:bodyPr wrap="square">
              <a:spAutoFit/>
            </a:bodyPr>
            <a:lstStyle/>
            <a:p>
              <a:r>
                <a:rPr lang="en-US" sz="2400">
                  <a:solidFill>
                    <a:srgbClr val="FFFF00"/>
                  </a:solidFill>
                  <a:latin typeface="Times New Roman" panose="02020603050405020304" pitchFamily="18" charset="0"/>
                  <a:cs typeface="Times New Roman" panose="02020603050405020304" pitchFamily="18" charset="0"/>
                </a:rPr>
                <a:t>HOẠT ĐỘNG HÌNH THÀNH KIẾN THỨC</a:t>
              </a:r>
            </a:p>
          </p:txBody>
        </p:sp>
      </p:grpSp>
      <p:sp>
        <p:nvSpPr>
          <p:cNvPr id="3" name="Rectangle 2"/>
          <p:cNvSpPr/>
          <p:nvPr/>
        </p:nvSpPr>
        <p:spPr>
          <a:xfrm>
            <a:off x="446678" y="273357"/>
            <a:ext cx="10924965" cy="3244158"/>
          </a:xfrm>
          <a:prstGeom prst="rect">
            <a:avLst/>
          </a:prstGeom>
        </p:spPr>
        <p:txBody>
          <a:bodyPr wrap="square">
            <a:spAutoFit/>
          </a:bodyPr>
          <a:lstStyle/>
          <a:p>
            <a:pPr algn="just">
              <a:lnSpc>
                <a:spcPct val="150000"/>
              </a:lnSpc>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Ở chương trình lớp 6, lớp 7, chúng ta đã làm quen với cách thu thập và phân loại dữ liệu một cách đơn giản là phỏng vấn trực tiếp như nhiệm vụ của nhóm 1, 2. Với nhiệm vụ của nhóm 3, 4, các bạn phải sử dụng cách khác để tiến hành thu thập dữ liệu</a:t>
            </a:r>
            <a:r>
              <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Bài hôm nay chúng ta tiếp tục biết thêm nhiều cách để thu thập dữ liệu.</a:t>
            </a:r>
            <a:endParaRPr lang="en-US" sz="28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9912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9" name="Rectangle 8"/>
          <p:cNvSpPr/>
          <p:nvPr/>
        </p:nvSpPr>
        <p:spPr>
          <a:xfrm>
            <a:off x="447675" y="2172667"/>
            <a:ext cx="10923968" cy="3892861"/>
          </a:xfrm>
          <a:prstGeom prst="rect">
            <a:avLst/>
          </a:prstGeom>
        </p:spPr>
        <p:txBody>
          <a:bodyPr wrap="square">
            <a:spAutoFit/>
          </a:bodyPr>
          <a:lstStyle/>
          <a:p>
            <a:pPr algn="ctr">
              <a:lnSpc>
                <a:spcPct val="150000"/>
              </a:lnSpc>
            </a:pP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lời</a:t>
            </a:r>
            <a:endParaRPr lang="en-US" sz="28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Các bạn có thể thu thập từ những nguồn có sẵn như trang web (</a:t>
            </a:r>
            <a:r>
              <a:rPr lang="vi-VN" sz="2800" i="1" dirty="0">
                <a:latin typeface="Times New Roman" panose="02020603050405020304" pitchFamily="18" charset="0"/>
                <a:ea typeface="Times New Roman" panose="02020603050405020304" pitchFamily="18" charset="0"/>
                <a:cs typeface="Times New Roman" panose="02020603050405020304" pitchFamily="18" charset="0"/>
              </a:rPr>
              <a:t>https://vietnamnet.vn</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 các phương tiện thông tin đại chúng (chương trình thời 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pP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98, 85, 105.</a:t>
            </a:r>
          </a:p>
        </p:txBody>
      </p:sp>
      <p:sp>
        <p:nvSpPr>
          <p:cNvPr id="15" name="TextBox 14">
            <a:extLst>
              <a:ext uri="{FF2B5EF4-FFF2-40B4-BE49-F238E27FC236}">
                <a16:creationId xmlns:a16="http://schemas.microsoft.com/office/drawing/2014/main" id="{C771E190-FEB2-4337-A955-8F6A819B8B7A}"/>
              </a:ext>
            </a:extLst>
          </p:cNvPr>
          <p:cNvSpPr txBox="1"/>
          <p:nvPr/>
        </p:nvSpPr>
        <p:spPr>
          <a:xfrm>
            <a:off x="3111974" y="84731"/>
            <a:ext cx="5437666" cy="707886"/>
          </a:xfrm>
          <a:prstGeom prst="rect">
            <a:avLst/>
          </a:prstGeom>
          <a:noFill/>
        </p:spPr>
        <p:txBody>
          <a:bodyPr wrap="square">
            <a:spAutoFit/>
          </a:bodyPr>
          <a:lstStyle/>
          <a:p>
            <a:pPr algn="ctr"/>
            <a:r>
              <a:rPr lang="en-US" sz="4000" b="1" dirty="0" err="1">
                <a:solidFill>
                  <a:srgbClr val="7030A0"/>
                </a:solidFill>
                <a:latin typeface="Times New Roman" panose="02020603050405020304" pitchFamily="18" charset="0"/>
                <a:cs typeface="Times New Roman" panose="02020603050405020304" pitchFamily="18" charset="0"/>
              </a:rPr>
              <a:t>Hoạt</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động</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nhóm</a:t>
            </a:r>
            <a:r>
              <a:rPr lang="en-US" sz="4000" b="1" dirty="0">
                <a:solidFill>
                  <a:srgbClr val="7030A0"/>
                </a:solidFill>
                <a:latin typeface="Times New Roman" panose="02020603050405020304" pitchFamily="18" charset="0"/>
                <a:cs typeface="Times New Roman" panose="02020603050405020304" pitchFamily="18" charset="0"/>
              </a:rPr>
              <a:t> </a:t>
            </a:r>
            <a:r>
              <a:rPr lang="en-US" sz="4000" b="1" dirty="0" err="1">
                <a:solidFill>
                  <a:srgbClr val="7030A0"/>
                </a:solidFill>
                <a:latin typeface="Times New Roman" panose="02020603050405020304" pitchFamily="18" charset="0"/>
                <a:cs typeface="Times New Roman" panose="02020603050405020304" pitchFamily="18" charset="0"/>
              </a:rPr>
              <a:t>đôi</a:t>
            </a:r>
            <a:endParaRPr lang="en-US" sz="4000" b="1" dirty="0">
              <a:solidFill>
                <a:srgbClr val="7030A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6841" y="777598"/>
            <a:ext cx="11024802" cy="1307537"/>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*HĐ1</a:t>
            </a:r>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Theo em, các bạn có thể thu thập thông tin số lượng huy chương đạt được của Đoàn thể thao Việt Nam tại SEA Games 30 bằng cách nào?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4150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4EF09CF-3362-453A-9463-F6669A9D3E01}"/>
              </a:ext>
            </a:extLst>
          </p:cNvPr>
          <p:cNvGrpSpPr/>
          <p:nvPr/>
        </p:nvGrpSpPr>
        <p:grpSpPr>
          <a:xfrm rot="8757556">
            <a:off x="-1052601" y="4821382"/>
            <a:ext cx="3136324" cy="6858000"/>
            <a:chOff x="9055676" y="0"/>
            <a:chExt cx="3136324" cy="6858000"/>
          </a:xfrm>
        </p:grpSpPr>
        <p:sp>
          <p:nvSpPr>
            <p:cNvPr id="4" name="Rectangle 3">
              <a:extLst>
                <a:ext uri="{FF2B5EF4-FFF2-40B4-BE49-F238E27FC236}">
                  <a16:creationId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pic>
        <p:nvPicPr>
          <p:cNvPr id="11" name="!!3" descr="Icon&#10;&#10;Description automatically generated with low confidence">
            <a:extLst>
              <a:ext uri="{FF2B5EF4-FFF2-40B4-BE49-F238E27FC236}">
                <a16:creationId xmlns:a16="http://schemas.microsoft.com/office/drawing/2014/main" id="{78C066BC-F584-4184-9D57-6F955DE9DB6F}"/>
              </a:ext>
            </a:extLst>
          </p:cNvPr>
          <p:cNvPicPr>
            <a:picLocks noChangeAspect="1"/>
          </p:cNvPicPr>
          <p:nvPr/>
        </p:nvPicPr>
        <p:blipFill>
          <a:blip r:embed="rId2"/>
          <a:stretch>
            <a:fillRect/>
          </a:stretch>
        </p:blipFill>
        <p:spPr>
          <a:xfrm>
            <a:off x="4058478" y="-614738"/>
            <a:ext cx="3429000" cy="3429000"/>
          </a:xfrm>
          <a:prstGeom prst="rect">
            <a:avLst/>
          </a:prstGeom>
        </p:spPr>
      </p:pic>
      <p:sp>
        <p:nvSpPr>
          <p:cNvPr id="3" name="Rectangle 2"/>
          <p:cNvSpPr/>
          <p:nvPr/>
        </p:nvSpPr>
        <p:spPr>
          <a:xfrm>
            <a:off x="627780" y="1757620"/>
            <a:ext cx="10421007" cy="3940631"/>
          </a:xfrm>
          <a:prstGeom prst="rect">
            <a:avLst/>
          </a:prstGeom>
        </p:spPr>
        <p:txBody>
          <a:bodyPr wrap="square">
            <a:spAutoFit/>
          </a:bodyPr>
          <a:lstStyle/>
          <a:p>
            <a:pPr algn="just">
              <a:lnSpc>
                <a:spcPct val="200000"/>
              </a:lnSpc>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Aft>
                <a:spcPts val="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Có nhiều cách để thu thập dữ liệu, chẳng hạn: quan sát, lập phiếu điều tra (phiếu hỏi), tiến hành phỏng vấn,… hoặc thu thập từ những nguồn có sẵn như sách, báo, trang web, các phương tiện thông tin đại chúng, . . .</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6939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829229" y="1729641"/>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Bạn lớp trưởng lớp 8C có thể thu thập những thông tin đó bằng cách lập phiếu hỏi theo mẫu sau (Bảng 1):</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327793" y="99749"/>
            <a:ext cx="11071502" cy="1815882"/>
          </a:xfrm>
          <a:prstGeom prst="rect">
            <a:avLst/>
          </a:prstGeom>
        </p:spPr>
        <p:txBody>
          <a:bodyPr wrap="square">
            <a:spAutoFit/>
          </a:bodyPr>
          <a:lstStyle/>
          <a:p>
            <a:pPr algn="just"/>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dụ</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1 SGK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trang</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3:</a:t>
            </a:r>
          </a:p>
          <a:p>
            <a:pPr algn="just"/>
            <a:r>
              <a:rPr lang="vi-VN" sz="2800" dirty="0">
                <a:latin typeface="Times New Roman" panose="02020603050405020304" pitchFamily="18" charset="0"/>
                <a:cs typeface="Times New Roman" panose="02020603050405020304" pitchFamily="18" charset="0"/>
              </a:rPr>
              <a:t>Lớp trưởng lớp 8C muốn thu thập thông tin về các môn thể thao được ưa thích của các bạn trong lớp. Theo em, bạn lớp trưởng có thể thu thập những thông tin đó bằng cách nào?</a:t>
            </a:r>
            <a:endParaRPr lang="en-US" sz="2800" dirty="0">
              <a:latin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663FF8A5-1886-971D-8014-EE3F4863B96D}"/>
              </a:ext>
            </a:extLst>
          </p:cNvPr>
          <p:cNvGraphicFramePr>
            <a:graphicFrameLocks noGrp="1"/>
          </p:cNvGraphicFramePr>
          <p:nvPr>
            <p:extLst>
              <p:ext uri="{D42A27DB-BD31-4B8C-83A1-F6EECF244321}">
                <p14:modId xmlns:p14="http://schemas.microsoft.com/office/powerpoint/2010/main" val="4089883430"/>
              </p:ext>
            </p:extLst>
          </p:nvPr>
        </p:nvGraphicFramePr>
        <p:xfrm>
          <a:off x="2239811" y="3499269"/>
          <a:ext cx="7247467" cy="2354288"/>
        </p:xfrm>
        <a:graphic>
          <a:graphicData uri="http://schemas.openxmlformats.org/drawingml/2006/table">
            <a:tbl>
              <a:tblPr firstRow="1" firstCol="1" bandRow="1">
                <a:tableStyleId>{5A111915-BE36-4E01-A7E5-04B1672EAD32}</a:tableStyleId>
              </a:tblPr>
              <a:tblGrid>
                <a:gridCol w="3412393">
                  <a:extLst>
                    <a:ext uri="{9D8B030D-6E8A-4147-A177-3AD203B41FA5}">
                      <a16:colId xmlns:a16="http://schemas.microsoft.com/office/drawing/2014/main" val="1119886559"/>
                    </a:ext>
                  </a:extLst>
                </a:gridCol>
                <a:gridCol w="3835074">
                  <a:extLst>
                    <a:ext uri="{9D8B030D-6E8A-4147-A177-3AD203B41FA5}">
                      <a16:colId xmlns:a16="http://schemas.microsoft.com/office/drawing/2014/main" val="2708848611"/>
                    </a:ext>
                  </a:extLst>
                </a:gridCol>
              </a:tblGrid>
              <a:tr h="548856">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Môn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thao</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err="1">
                          <a:effectLst/>
                          <a:latin typeface="Times New Roman" panose="02020603050405020304" pitchFamily="18" charset="0"/>
                          <a:cs typeface="Times New Roman" panose="02020603050405020304" pitchFamily="18" charset="0"/>
                        </a:rPr>
                        <a:t>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thích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832940164"/>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đá</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26027398"/>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Cầu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lông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692940560"/>
                  </a:ext>
                </a:extLst>
              </a:tr>
              <a:tr h="394265">
                <a:tc>
                  <a:txBody>
                    <a:bodyPr/>
                    <a:lstStyle/>
                    <a:p>
                      <a:pPr algn="ctr">
                        <a:lnSpc>
                          <a:spcPct val="115000"/>
                        </a:lnSpc>
                      </a:pPr>
                      <a:r>
                        <a:rPr lang="en-US" sz="2800" b="0" dirty="0" err="1">
                          <a:effectLst/>
                          <a:latin typeface="Times New Roman" panose="02020603050405020304" pitchFamily="18" charset="0"/>
                          <a:cs typeface="Times New Roman" panose="02020603050405020304" pitchFamily="18" charset="0"/>
                        </a:rPr>
                        <a:t>Bóng</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rổ</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399113014"/>
                  </a:ext>
                </a:extLst>
              </a:tr>
              <a:tr h="394265">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689601159"/>
                  </a:ext>
                </a:extLst>
              </a:tr>
            </a:tbl>
          </a:graphicData>
        </a:graphic>
      </p:graphicFrame>
    </p:spTree>
    <p:extLst>
      <p:ext uri="{BB962C8B-B14F-4D97-AF65-F5344CB8AC3E}">
        <p14:creationId xmlns:p14="http://schemas.microsoft.com/office/powerpoint/2010/main" val="41161386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latin typeface="Times New Roman" panose="02020603050405020304" pitchFamily="18" charset="0"/>
                <a:cs typeface="Times New Roman" panose="02020603050405020304" pitchFamily="18" charset="0"/>
              </a:endParaRPr>
            </a:p>
          </p:txBody>
        </p:sp>
      </p:grpSp>
      <p:sp>
        <p:nvSpPr>
          <p:cNvPr id="3" name="Rectangle 2"/>
          <p:cNvSpPr/>
          <p:nvPr/>
        </p:nvSpPr>
        <p:spPr>
          <a:xfrm>
            <a:off x="283032" y="-104318"/>
            <a:ext cx="10908519" cy="2597827"/>
          </a:xfrm>
          <a:prstGeom prst="rect">
            <a:avLst/>
          </a:prstGeom>
        </p:spPr>
        <p:txBody>
          <a:bodyPr wrap="square">
            <a:spAutoFit/>
          </a:bodyPr>
          <a:lstStyle/>
          <a:p>
            <a:pPr algn="just">
              <a:lnSpc>
                <a:spcPct val="150000"/>
              </a:lnSpc>
            </a:pPr>
            <a:r>
              <a:rPr lang="nl-NL"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*Luyện tập 1 (SGK trang 4): </a:t>
            </a:r>
          </a:p>
          <a:p>
            <a:pPr algn="just">
              <a:lnSpc>
                <a:spcPct val="150000"/>
              </a:lnSpc>
            </a:pPr>
            <a:r>
              <a:rPr lang="nl-NL" sz="2800" dirty="0">
                <a:latin typeface="Times New Roman" panose="02020603050405020304" pitchFamily="18" charset="0"/>
                <a:ea typeface="Times New Roman" panose="02020603050405020304" pitchFamily="18" charset="0"/>
                <a:cs typeface="Times New Roman" panose="02020603050405020304" pitchFamily="18" charset="0"/>
              </a:rPr>
              <a:t>Một cửa hàng bán kem muốn tìm hiểu về các loại kem yêu thích của 40 khách hàng trong sáng Chủ nhật. Theo em, cửa hàng có thể thu nhập những thông tin đó bằng cách nào?</a:t>
            </a:r>
            <a:endPar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77907FC3-15D5-8F22-9A73-82AC46157E23}"/>
              </a:ext>
            </a:extLst>
          </p:cNvPr>
          <p:cNvSpPr/>
          <p:nvPr/>
        </p:nvSpPr>
        <p:spPr>
          <a:xfrm>
            <a:off x="812296" y="2232695"/>
            <a:ext cx="10068633" cy="1547027"/>
          </a:xfrm>
          <a:prstGeom prst="rect">
            <a:avLst/>
          </a:prstGeom>
        </p:spPr>
        <p:txBody>
          <a:bodyPr wrap="square">
            <a:spAutoFit/>
          </a:bodyPr>
          <a:lstStyle/>
          <a:p>
            <a:pPr algn="ctr">
              <a:lnSpc>
                <a:spcPct val="115000"/>
              </a:lnSpc>
              <a:spcAft>
                <a:spcPts val="0"/>
              </a:spcAft>
            </a:pPr>
            <a:r>
              <a:rPr lang="en-US" sz="2800" i="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Giải</a:t>
            </a:r>
            <a:endParaRPr lang="en-US" sz="28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Theo em có thể thu thập những thông tin đó bằng cách lập phiếu hỏi theo mẫu sau:</a:t>
            </a:r>
            <a:endParaRPr lang="en-US" sz="28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E2C56054-6E98-7162-6531-03B7F2305972}"/>
              </a:ext>
            </a:extLst>
          </p:cNvPr>
          <p:cNvGraphicFramePr>
            <a:graphicFrameLocks noGrp="1"/>
          </p:cNvGraphicFramePr>
          <p:nvPr>
            <p:extLst>
              <p:ext uri="{D42A27DB-BD31-4B8C-83A1-F6EECF244321}">
                <p14:modId xmlns:p14="http://schemas.microsoft.com/office/powerpoint/2010/main" val="809474205"/>
              </p:ext>
            </p:extLst>
          </p:nvPr>
        </p:nvGraphicFramePr>
        <p:xfrm>
          <a:off x="2064685" y="3779722"/>
          <a:ext cx="7345212" cy="2475730"/>
        </p:xfrm>
        <a:graphic>
          <a:graphicData uri="http://schemas.openxmlformats.org/drawingml/2006/table">
            <a:tbl>
              <a:tblPr firstRow="1" firstCol="1" bandRow="1">
                <a:tableStyleId>{5A111915-BE36-4E01-A7E5-04B1672EAD32}</a:tableStyleId>
              </a:tblPr>
              <a:tblGrid>
                <a:gridCol w="3728309">
                  <a:extLst>
                    <a:ext uri="{9D8B030D-6E8A-4147-A177-3AD203B41FA5}">
                      <a16:colId xmlns:a16="http://schemas.microsoft.com/office/drawing/2014/main" val="1217471492"/>
                    </a:ext>
                  </a:extLst>
                </a:gridCol>
                <a:gridCol w="3616903">
                  <a:extLst>
                    <a:ext uri="{9D8B030D-6E8A-4147-A177-3AD203B41FA5}">
                      <a16:colId xmlns:a16="http://schemas.microsoft.com/office/drawing/2014/main" val="2823129118"/>
                    </a:ext>
                  </a:extLst>
                </a:gridCol>
              </a:tblGrid>
              <a:tr h="495146">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kem</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err="1">
                          <a:effectLst/>
                          <a:latin typeface="Times New Roman" panose="02020603050405020304" pitchFamily="18" charset="0"/>
                          <a:cs typeface="Times New Roman" panose="02020603050405020304" pitchFamily="18" charset="0"/>
                        </a:rPr>
                        <a:t>Ưa</a:t>
                      </a:r>
                      <a:r>
                        <a:rPr lang="en-US" sz="2800" b="1" dirty="0">
                          <a:effectLst/>
                          <a:latin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cs typeface="Times New Roman" panose="02020603050405020304" pitchFamily="18" charset="0"/>
                        </a:rPr>
                        <a:t>thích</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29732033"/>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sầu</a:t>
                      </a:r>
                      <a:r>
                        <a:rPr lang="en-US" sz="2800" b="0" dirty="0">
                          <a:effectLst/>
                          <a:latin typeface="Times New Roman" panose="02020603050405020304" pitchFamily="18" charset="0"/>
                          <a:cs typeface="Times New Roman" panose="02020603050405020304" pitchFamily="18" charset="0"/>
                        </a:rPr>
                        <a:t> </a:t>
                      </a:r>
                      <a:r>
                        <a:rPr lang="en-US" sz="2800" b="0" dirty="0" err="1">
                          <a:effectLst/>
                          <a:latin typeface="Times New Roman" panose="02020603050405020304" pitchFamily="18" charset="0"/>
                          <a:cs typeface="Times New Roman" panose="02020603050405020304" pitchFamily="18" charset="0"/>
                        </a:rPr>
                        <a:t>riêng</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71165748"/>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dừa</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314478847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Kem </a:t>
                      </a:r>
                      <a:r>
                        <a:rPr lang="en-US" sz="2800" b="0" dirty="0" err="1">
                          <a:effectLst/>
                          <a:latin typeface="Times New Roman" panose="02020603050405020304" pitchFamily="18" charset="0"/>
                          <a:cs typeface="Times New Roman" panose="02020603050405020304" pitchFamily="18" charset="0"/>
                        </a:rPr>
                        <a:t>cây</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66784995"/>
                  </a:ext>
                </a:extLst>
              </a:tr>
              <a:tr h="495146">
                <a:tc>
                  <a:txBody>
                    <a:bodyPr/>
                    <a:lstStyle/>
                    <a:p>
                      <a:pPr algn="ctr">
                        <a:lnSpc>
                          <a:spcPct val="115000"/>
                        </a:lnSpc>
                      </a:pPr>
                      <a:r>
                        <a:rPr lang="en-US" sz="2800" b="0" dirty="0">
                          <a:effectLst/>
                          <a:latin typeface="Times New Roman" panose="02020603050405020304" pitchFamily="18" charset="0"/>
                          <a:cs typeface="Times New Roman" panose="02020603050405020304" pitchFamily="18" charset="0"/>
                        </a:rPr>
                        <a:t>…</a:t>
                      </a:r>
                      <a:endParaRPr lang="en-US" sz="2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a:lnSpc>
                          <a:spcPct val="115000"/>
                        </a:lnSpc>
                      </a:pPr>
                      <a:r>
                        <a:rPr lang="en-US" sz="2800" b="1" dirty="0">
                          <a:effectLst/>
                          <a:latin typeface="Times New Roman" panose="02020603050405020304" pitchFamily="18" charset="0"/>
                          <a:cs typeface="Times New Roman" panose="02020603050405020304" pitchFamily="18" charset="0"/>
                        </a:rPr>
                        <a:t> </a:t>
                      </a: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4087763940"/>
                  </a:ext>
                </a:extLst>
              </a:tr>
            </a:tbl>
          </a:graphicData>
        </a:graphic>
      </p:graphicFrame>
    </p:spTree>
    <p:extLst>
      <p:ext uri="{BB962C8B-B14F-4D97-AF65-F5344CB8AC3E}">
        <p14:creationId xmlns:p14="http://schemas.microsoft.com/office/powerpoint/2010/main" val="270509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6475812"/>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Niên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2020 (NXB </a:t>
            </a:r>
            <a:r>
              <a:rPr lang="en-US" sz="2800" i="1" dirty="0" err="1">
                <a:latin typeface="Times New Roman" panose="02020603050405020304" pitchFamily="18" charset="0"/>
                <a:cs typeface="Times New Roman" panose="02020603050405020304" pitchFamily="18" charset="0"/>
              </a:rPr>
              <a:t>Thống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kê</a:t>
            </a:r>
            <a:r>
              <a:rPr lang="en-US" sz="2800" i="1" dirty="0">
                <a:latin typeface="Times New Roman" panose="02020603050405020304" pitchFamily="18" charset="0"/>
                <a:cs typeface="Times New Roman" panose="02020603050405020304" pitchFamily="18" charset="0"/>
              </a:rPr>
              <a:t>, 2021)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2020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Sáu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song </a:t>
            </a:r>
            <a:r>
              <a:rPr lang="en-US" sz="2800" dirty="0" err="1">
                <a:latin typeface="Times New Roman" panose="02020603050405020304" pitchFamily="18" charset="0"/>
                <a:cs typeface="Times New Roman" panose="02020603050405020304" pitchFamily="18" charset="0"/>
              </a:rPr>
              <a:t>Hồng</a:t>
            </a:r>
            <a:r>
              <a:rPr lang="en-US" sz="2800" dirty="0">
                <a:latin typeface="Times New Roman" panose="02020603050405020304" pitchFamily="18" charset="0"/>
                <a:cs typeface="Times New Roman" panose="02020603050405020304" pitchFamily="18" charset="0"/>
              </a:rPr>
              <a:t>, Trung du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Bắc</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Trung, </a:t>
            </a:r>
            <a:r>
              <a:rPr lang="en-US" sz="2800" dirty="0" err="1">
                <a:latin typeface="Times New Roman" panose="02020603050405020304" pitchFamily="18" charset="0"/>
                <a:cs typeface="Times New Roman" panose="02020603050405020304" pitchFamily="18" charset="0"/>
              </a:rPr>
              <a:t>Tây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Cửu</a:t>
            </a:r>
            <a:r>
              <a:rPr lang="en-US" sz="2800" dirty="0">
                <a:latin typeface="Times New Roman" panose="02020603050405020304" pitchFamily="18" charset="0"/>
                <a:cs typeface="Times New Roman" panose="02020603050405020304" pitchFamily="18" charset="0"/>
              </a:rPr>
              <a:t> Long;</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11, 14, 14, 5, 6, 13.</a:t>
            </a:r>
          </a:p>
          <a:p>
            <a:pPr algn="just">
              <a:lnSpc>
                <a:spcPct val="150000"/>
              </a:lnSpc>
            </a:pP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phân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loại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các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dựa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trên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tiêu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chí</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phải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99722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11" name="Rectangle: Rounded Corners 28">
              <a:extLst>
                <a:ext uri="{FF2B5EF4-FFF2-40B4-BE49-F238E27FC236}">
                  <a16:creationId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2" name="TextBox 11">
              <a:extLst>
                <a:ext uri="{FF2B5EF4-FFF2-40B4-BE49-F238E27FC236}">
                  <a16:creationId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dirty="0">
                <a:solidFill>
                  <a:srgbClr val="FFFF00"/>
                </a:solidFill>
              </a:endParaRPr>
            </a:p>
          </p:txBody>
        </p:sp>
      </p:grpSp>
      <p:sp>
        <p:nvSpPr>
          <p:cNvPr id="13" name="Rectangle 12"/>
          <p:cNvSpPr/>
          <p:nvPr/>
        </p:nvSpPr>
        <p:spPr>
          <a:xfrm>
            <a:off x="166671" y="99749"/>
            <a:ext cx="11164460" cy="5831853"/>
          </a:xfrm>
          <a:prstGeom prst="rect">
            <a:avLst/>
          </a:prstGeom>
        </p:spPr>
        <p:txBody>
          <a:bodyPr wrap="square">
            <a:spAutoFit/>
          </a:bodyPr>
          <a:lstStyle/>
          <a:p>
            <a:pPr algn="just">
              <a:lnSpc>
                <a:spcPct val="150000"/>
              </a:lnSpc>
            </a:pPr>
            <a:r>
              <a:rPr lang="en-US" sz="2800" b="1" dirty="0">
                <a:solidFill>
                  <a:srgbClr val="FF0000"/>
                </a:solidFill>
                <a:latin typeface="Times New Roman" panose="02020603050405020304" pitchFamily="18" charset="0"/>
                <a:cs typeface="Times New Roman" panose="02020603050405020304" pitchFamily="18" charset="0"/>
              </a:rPr>
              <a:t>*HĐ2:</a:t>
            </a:r>
            <a:endParaRPr lang="en-US" sz="2800" dirty="0">
              <a:latin typeface="Times New Roman" panose="02020603050405020304" pitchFamily="18" charset="0"/>
              <a:cs typeface="Times New Roman" panose="02020603050405020304" pitchFamily="18" charset="0"/>
            </a:endParaRPr>
          </a:p>
          <a:p>
            <a:pPr algn="just">
              <a:lnSpc>
                <a:spcPct val="150000"/>
              </a:lnSpc>
            </a:pPr>
            <a:r>
              <a:rPr lang="en-US" sz="2800" dirty="0">
                <a:latin typeface="Times New Roman" panose="02020603050405020304" pitchFamily="18" charset="0"/>
                <a:cs typeface="Times New Roman" panose="02020603050405020304" pitchFamily="18" charset="0"/>
              </a:rPr>
              <a:t>Trong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lượng</a:t>
            </a:r>
            <a:r>
              <a:rPr lang="en-US" sz="2800" i="1" dirty="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kê</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dữ</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liệu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tính</a:t>
            </a:r>
            <a:r>
              <a:rPr lang="en-US" sz="2800" i="1" dirty="0">
                <a:latin typeface="Times New Roman" panose="02020603050405020304" pitchFamily="18" charset="0"/>
                <a:cs typeface="Times New Roman" panose="02020603050405020304" pitchFamily="18" charset="0"/>
              </a:rPr>
              <a:t>.</a:t>
            </a:r>
          </a:p>
          <a:p>
            <a:pPr algn="just">
              <a:lnSpc>
                <a:spcPct val="150000"/>
              </a:lnSpc>
            </a:pPr>
            <a:r>
              <a:rPr lang="en-US" sz="2800" dirty="0">
                <a:latin typeface="Times New Roman" panose="02020603050405020304" pitchFamily="18" charset="0"/>
                <a:cs typeface="Times New Roman" panose="02020603050405020304" pitchFamily="18" charset="0"/>
              </a:rPr>
              <a:t>Do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7669518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3.xml><?xml version="1.0" encoding="utf-8"?>
<ds:datastoreItem xmlns:ds="http://schemas.openxmlformats.org/officeDocument/2006/customXml" ds:itemID="{D0096A91-93C8-4C7A-BF68-944591874A6D}">
  <ds:schemaRefs>
    <ds:schemaRef ds:uri="http://schemas.microsoft.com/office/2006/metadata/properties"/>
    <ds:schemaRef ds:uri="http://www.w3.org/XML/1998/namespace"/>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16c05727-aa75-4e4a-9b5f-8a80a1165891"/>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Lab safety</Template>
  <TotalTime>1530</TotalTime>
  <Words>1515</Words>
  <Application>Microsoft Office PowerPoint</Application>
  <PresentationFormat>Widescreen</PresentationFormat>
  <Paragraphs>117</Paragraphs>
  <Slides>17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.VnTime</vt:lpstr>
      <vt:lpstr>Arial</vt:lpstr>
      <vt:lpstr>Calibri</vt:lpstr>
      <vt:lpstr>Calibri Light</vt:lpstr>
      <vt:lpstr>Rockwell</vt:lpstr>
      <vt:lpstr>Tahoma</vt:lpstr>
      <vt:lpstr>Times New Roman</vt:lpstr>
      <vt:lpstr>Office Theme</vt:lpstr>
      <vt:lpstr>PowerPoint Presentation</vt:lpstr>
      <vt:lpstr>Học sinh thực hiện theo các yêu cầu sau: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Safety</dc:title>
  <dc:creator>Lê Hải</dc:creator>
  <cp:lastModifiedBy>Administrator</cp:lastModifiedBy>
  <cp:revision>77</cp:revision>
  <dcterms:created xsi:type="dcterms:W3CDTF">2021-06-07T13:44:30Z</dcterms:created>
  <dcterms:modified xsi:type="dcterms:W3CDTF">2024-01-08T08:03:34Z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